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24.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23.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21.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9.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12.xml"/>
  <Override ContentType="application/vnd.openxmlformats-officedocument.presentationml.slideMaster+xml" PartName="/ppt/slideMasters/slideMaster2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Master+xml" PartName="/ppt/slideMasters/slideMaster20.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0.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24.xml"/>
  <Override ContentType="application/vnd.openxmlformats-officedocument.theme+xml" PartName="/ppt/theme/theme5.xml"/>
  <Override ContentType="application/vnd.openxmlformats-officedocument.theme+xml" PartName="/ppt/theme/theme7.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23.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4.xml"/>
  <Override ContentType="application/vnd.openxmlformats-officedocument.theme+xml" PartName="/ppt/theme/theme19.xml"/>
  <Override ContentType="application/vnd.openxmlformats-officedocument.theme+xml" PartName="/ppt/theme/theme22.xml"/>
  <Override ContentType="application/vnd.openxmlformats-officedocument.theme+xml" PartName="/ppt/theme/theme3.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21.xml"/>
  <Override ContentType="application/vnd.openxmlformats-officedocument.theme+xml" PartName="/ppt/theme/theme2.xml"/>
  <Override ContentType="application/vnd.openxmlformats-officedocument.theme+xml" PartName="/ppt/theme/theme16.xml"/>
  <Override ContentType="application/vnd.openxmlformats-officedocument.theme+xml" PartName="/ppt/theme/theme25.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 id="2147483674" r:id="rId5"/>
    <p:sldMasterId id="2147483675" r:id="rId6"/>
    <p:sldMasterId id="2147483676" r:id="rId7"/>
    <p:sldMasterId id="2147483677" r:id="rId8"/>
    <p:sldMasterId id="2147483678" r:id="rId9"/>
    <p:sldMasterId id="2147483679" r:id="rId10"/>
    <p:sldMasterId id="2147483680" r:id="rId11"/>
    <p:sldMasterId id="2147483681" r:id="rId12"/>
    <p:sldMasterId id="2147483682" r:id="rId13"/>
    <p:sldMasterId id="2147483683" r:id="rId14"/>
    <p:sldMasterId id="2147483684" r:id="rId15"/>
    <p:sldMasterId id="2147483685" r:id="rId16"/>
    <p:sldMasterId id="2147483686" r:id="rId17"/>
    <p:sldMasterId id="2147483687" r:id="rId18"/>
    <p:sldMasterId id="2147483688" r:id="rId19"/>
    <p:sldMasterId id="2147483689" r:id="rId20"/>
    <p:sldMasterId id="2147483690" r:id="rId21"/>
    <p:sldMasterId id="2147483691" r:id="rId22"/>
    <p:sldMasterId id="2147483692" r:id="rId23"/>
    <p:sldMasterId id="2147483693" r:id="rId24"/>
    <p:sldMasterId id="2147483694" r:id="rId25"/>
    <p:sldMasterId id="2147483695" r:id="rId26"/>
  </p:sldMasterIdLst>
  <p:notesMasterIdLst>
    <p:notesMasterId r:id="rId27"/>
  </p:notes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Lst>
  <p:sldSz cy="5143500" cx="9144000"/>
  <p:notesSz cx="6858000" cy="9144000"/>
  <p:embeddedFontLst>
    <p:embeddedFont>
      <p:font typeface="Raleway"/>
      <p:regular r:id="rId40"/>
      <p:bold r:id="rId41"/>
      <p:italic r:id="rId42"/>
      <p:boldItalic r:id="rId43"/>
    </p:embeddedFont>
    <p:embeddedFont>
      <p:font typeface="Noto Sans Symbols"/>
      <p:regular r:id="rId44"/>
      <p:bold r:id="rId45"/>
    </p:embeddedFont>
    <p:embeddedFont>
      <p:font typeface="Sorts Mill Goudy"/>
      <p:regular r:id="rId46"/>
      <p: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20" Type="http://schemas.openxmlformats.org/officeDocument/2006/relationships/slideMaster" Target="slideMasters/slideMaster18.xml"/><Relationship Id="rId42" Type="http://schemas.openxmlformats.org/officeDocument/2006/relationships/font" Target="fonts/Raleway-italic.fntdata"/><Relationship Id="rId41" Type="http://schemas.openxmlformats.org/officeDocument/2006/relationships/font" Target="fonts/Raleway-bold.fntdata"/><Relationship Id="rId22" Type="http://schemas.openxmlformats.org/officeDocument/2006/relationships/slideMaster" Target="slideMasters/slideMaster20.xml"/><Relationship Id="rId44" Type="http://schemas.openxmlformats.org/officeDocument/2006/relationships/font" Target="fonts/NotoSansSymbols-regular.fntdata"/><Relationship Id="rId21" Type="http://schemas.openxmlformats.org/officeDocument/2006/relationships/slideMaster" Target="slideMasters/slideMaster19.xml"/><Relationship Id="rId43" Type="http://schemas.openxmlformats.org/officeDocument/2006/relationships/font" Target="fonts/Raleway-boldItalic.fntdata"/><Relationship Id="rId24" Type="http://schemas.openxmlformats.org/officeDocument/2006/relationships/slideMaster" Target="slideMasters/slideMaster22.xml"/><Relationship Id="rId46" Type="http://schemas.openxmlformats.org/officeDocument/2006/relationships/font" Target="fonts/SortsMillGoudy-regular.fntdata"/><Relationship Id="rId23" Type="http://schemas.openxmlformats.org/officeDocument/2006/relationships/slideMaster" Target="slideMasters/slideMaster21.xml"/><Relationship Id="rId45" Type="http://schemas.openxmlformats.org/officeDocument/2006/relationships/font" Target="fonts/NotoSansSymbols-bold.fntdata"/><Relationship Id="rId1" Type="http://schemas.openxmlformats.org/officeDocument/2006/relationships/theme" Target="theme/theme2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26" Type="http://schemas.openxmlformats.org/officeDocument/2006/relationships/slideMaster" Target="slideMasters/slideMaster24.xml"/><Relationship Id="rId25" Type="http://schemas.openxmlformats.org/officeDocument/2006/relationships/slideMaster" Target="slideMasters/slideMaster23.xml"/><Relationship Id="rId47" Type="http://schemas.openxmlformats.org/officeDocument/2006/relationships/font" Target="fonts/SortsMillGoudy-italic.fntdata"/><Relationship Id="rId28" Type="http://schemas.openxmlformats.org/officeDocument/2006/relationships/slide" Target="slides/slide1.xml"/><Relationship Id="rId27" Type="http://schemas.openxmlformats.org/officeDocument/2006/relationships/notesMaster" Target="notesMasters/notesMaster1.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4.xml"/><Relationship Id="rId30" Type="http://schemas.openxmlformats.org/officeDocument/2006/relationships/slide" Target="slides/slide3.xml"/><Relationship Id="rId11" Type="http://schemas.openxmlformats.org/officeDocument/2006/relationships/slideMaster" Target="slideMasters/slideMaster9.xml"/><Relationship Id="rId33" Type="http://schemas.openxmlformats.org/officeDocument/2006/relationships/slide" Target="slides/slide6.xml"/><Relationship Id="rId10" Type="http://schemas.openxmlformats.org/officeDocument/2006/relationships/slideMaster" Target="slideMasters/slideMaster8.xml"/><Relationship Id="rId32" Type="http://schemas.openxmlformats.org/officeDocument/2006/relationships/slide" Target="slides/slide5.xml"/><Relationship Id="rId13" Type="http://schemas.openxmlformats.org/officeDocument/2006/relationships/slideMaster" Target="slideMasters/slideMaster11.xml"/><Relationship Id="rId35" Type="http://schemas.openxmlformats.org/officeDocument/2006/relationships/slide" Target="slides/slide8.xml"/><Relationship Id="rId12" Type="http://schemas.openxmlformats.org/officeDocument/2006/relationships/slideMaster" Target="slideMasters/slideMaster10.xml"/><Relationship Id="rId34" Type="http://schemas.openxmlformats.org/officeDocument/2006/relationships/slide" Target="slides/slide7.xml"/><Relationship Id="rId15" Type="http://schemas.openxmlformats.org/officeDocument/2006/relationships/slideMaster" Target="slideMasters/slideMaster13.xml"/><Relationship Id="rId37" Type="http://schemas.openxmlformats.org/officeDocument/2006/relationships/slide" Target="slides/slide10.xml"/><Relationship Id="rId14" Type="http://schemas.openxmlformats.org/officeDocument/2006/relationships/slideMaster" Target="slideMasters/slideMaster12.xml"/><Relationship Id="rId36" Type="http://schemas.openxmlformats.org/officeDocument/2006/relationships/slide" Target="slides/slide9.xml"/><Relationship Id="rId17" Type="http://schemas.openxmlformats.org/officeDocument/2006/relationships/slideMaster" Target="slideMasters/slideMaster15.xml"/><Relationship Id="rId39" Type="http://schemas.openxmlformats.org/officeDocument/2006/relationships/slide" Target="slides/slide12.xml"/><Relationship Id="rId16" Type="http://schemas.openxmlformats.org/officeDocument/2006/relationships/slideMaster" Target="slideMasters/slideMaster14.xml"/><Relationship Id="rId38" Type="http://schemas.openxmlformats.org/officeDocument/2006/relationships/slide" Target="slides/slide11.xml"/><Relationship Id="rId19" Type="http://schemas.openxmlformats.org/officeDocument/2006/relationships/slideMaster" Target="slideMasters/slideMaster17.xml"/><Relationship Id="rId18" Type="http://schemas.openxmlformats.org/officeDocument/2006/relationships/slideMaster" Target="slideMasters/slideMaster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8" name="Shape 18"/>
        <p:cNvGrpSpPr/>
        <p:nvPr/>
      </p:nvGrpSpPr>
      <p:grpSpPr>
        <a:xfrm>
          <a:off x="0" y="0"/>
          <a:ext cx="0" cy="0"/>
          <a:chOff x="0" y="0"/>
          <a:chExt cx="0" cy="0"/>
        </a:xfrm>
      </p:grpSpPr>
      <p:sp>
        <p:nvSpPr>
          <p:cNvPr id="19" name="Google Shape;19;p2"/>
          <p:cNvSpPr txBox="1"/>
          <p:nvPr>
            <p:ph type="title"/>
          </p:nvPr>
        </p:nvSpPr>
        <p:spPr>
          <a:xfrm>
            <a:off x="3911400" y="750600"/>
            <a:ext cx="4447800" cy="1058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1_1" type="blank">
  <p:cSld name="BLANK">
    <p:spTree>
      <p:nvGrpSpPr>
        <p:cNvPr id="126" name="Shape 12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_1" type="blank">
  <p:cSld name="BLANK">
    <p:spTree>
      <p:nvGrpSpPr>
        <p:cNvPr id="138" name="Shape 1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_1_1_2" type="blank">
  <p:cSld name="BLANK">
    <p:spTree>
      <p:nvGrpSpPr>
        <p:cNvPr id="151" name="Shape 1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_1_1_1" type="blank">
  <p:cSld name="BLANK">
    <p:spTree>
      <p:nvGrpSpPr>
        <p:cNvPr id="162" name="Shape 162"/>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_1_1_1_2" type="blank">
  <p:cSld name="BLANK">
    <p:spTree>
      <p:nvGrpSpPr>
        <p:cNvPr id="182" name="Shape 18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_1_1_1_1" type="blank">
  <p:cSld name="BLANK">
    <p:spTree>
      <p:nvGrpSpPr>
        <p:cNvPr id="195" name="Shape 195"/>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_1_1_1_1_1_1" type="blank">
  <p:cSld name="BLANK">
    <p:spTree>
      <p:nvGrpSpPr>
        <p:cNvPr id="207" name="Shape 207"/>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_1_1_1_1_1_1_1" type="blank">
  <p:cSld name="BLANK">
    <p:spTree>
      <p:nvGrpSpPr>
        <p:cNvPr id="217" name="Shape 217"/>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Obj">
  <p:cSld name="TWO_OBJECTS">
    <p:spTree>
      <p:nvGrpSpPr>
        <p:cNvPr id="230" name="Shape 230"/>
        <p:cNvGrpSpPr/>
        <p:nvPr/>
      </p:nvGrpSpPr>
      <p:grpSpPr>
        <a:xfrm>
          <a:off x="0" y="0"/>
          <a:ext cx="0" cy="0"/>
          <a:chOff x="0" y="0"/>
          <a:chExt cx="0" cy="0"/>
        </a:xfrm>
      </p:grpSpPr>
      <p:sp>
        <p:nvSpPr>
          <p:cNvPr id="231" name="Google Shape;231;p36"/>
          <p:cNvSpPr txBox="1"/>
          <p:nvPr>
            <p:ph type="title"/>
          </p:nvPr>
        </p:nvSpPr>
        <p:spPr>
          <a:xfrm>
            <a:off x="3911400" y="750600"/>
            <a:ext cx="4447800" cy="1058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3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33" name="Google Shape;233;p3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48" name="Shape 248"/>
        <p:cNvGrpSpPr/>
        <p:nvPr/>
      </p:nvGrpSpPr>
      <p:grpSpPr>
        <a:xfrm>
          <a:off x="0" y="0"/>
          <a:ext cx="0" cy="0"/>
          <a:chOff x="0" y="0"/>
          <a:chExt cx="0" cy="0"/>
        </a:xfrm>
      </p:grpSpPr>
      <p:sp>
        <p:nvSpPr>
          <p:cNvPr id="249" name="Google Shape;249;p38"/>
          <p:cNvSpPr txBox="1"/>
          <p:nvPr>
            <p:ph type="title"/>
          </p:nvPr>
        </p:nvSpPr>
        <p:spPr>
          <a:xfrm>
            <a:off x="3911400" y="750600"/>
            <a:ext cx="4447800" cy="1058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32" name="Shape 32"/>
        <p:cNvGrpSpPr/>
        <p:nvPr/>
      </p:nvGrpSpPr>
      <p:grpSpPr>
        <a:xfrm>
          <a:off x="0" y="0"/>
          <a:ext cx="0" cy="0"/>
          <a:chOff x="0" y="0"/>
          <a:chExt cx="0" cy="0"/>
        </a:xfrm>
      </p:grpSpPr>
      <p:sp>
        <p:nvSpPr>
          <p:cNvPr id="33" name="Google Shape;33;p4"/>
          <p:cNvSpPr txBox="1"/>
          <p:nvPr>
            <p:ph type="title"/>
          </p:nvPr>
        </p:nvSpPr>
        <p:spPr>
          <a:xfrm>
            <a:off x="3911400" y="750600"/>
            <a:ext cx="4447800" cy="10584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type="blank">
  <p:cSld name="BLANK">
    <p:spTree>
      <p:nvGrpSpPr>
        <p:cNvPr id="261" name="Shape 261"/>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type="blank">
  <p:cSld name="BLANK">
    <p:spTree>
      <p:nvGrpSpPr>
        <p:cNvPr id="274" name="Shape 274"/>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type="blank">
  <p:cSld name="BLANK">
    <p:spTree>
      <p:nvGrpSpPr>
        <p:cNvPr id="287" name="Shape 28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light-2" type="blank">
  <p:cSld name="BLANK">
    <p:spTree>
      <p:nvGrpSpPr>
        <p:cNvPr id="289" name="Shape 289"/>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ype="blank">
  <p:cSld name="BLANK">
    <p:spTree>
      <p:nvGrpSpPr>
        <p:cNvPr id="292" name="Shape 29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blank">
  <p:cSld name="BLANK">
    <p:spTree>
      <p:nvGrpSpPr>
        <p:cNvPr id="49" name="Shape 4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type="blank">
  <p:cSld name="BLANK">
    <p:spTree>
      <p:nvGrpSpPr>
        <p:cNvPr id="61" name="Shape 6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3_1" type="blank">
  <p:cSld name="BLANK">
    <p:spTree>
      <p:nvGrpSpPr>
        <p:cNvPr id="74" name="Shape 7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type="blank">
  <p:cSld name="BLANK">
    <p:spTree>
      <p:nvGrpSpPr>
        <p:cNvPr id="85" name="Shape 8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_1" type="blank">
  <p:cSld name="BLANK">
    <p:spTree>
      <p:nvGrpSpPr>
        <p:cNvPr id="100" name="Shape 10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1" type="blank">
  <p:cSld name="BLANK">
    <p:spTree>
      <p:nvGrpSpPr>
        <p:cNvPr id="111" name="Shape 1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1.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8.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7.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9.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6.xml"/></Relationships>
</file>

<file path=ppt/slideMasters/_rels/slideMaster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1.xml"/></Relationships>
</file>

<file path=ppt/slideMasters/_rels/slideMaster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theme" Target="../theme/theme24.xml"/></Relationships>
</file>

<file path=ppt/slideMasters/_rels/slideMaster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theme" Target="../theme/theme19.xml"/></Relationships>
</file>

<file path=ppt/slideMasters/_rels/slideMaster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10.xml"/></Relationships>
</file>

<file path=ppt/slideMasters/_rels/slideMaster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theme" Target="../theme/theme25.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7.xml"/></Relationships>
</file>

<file path=ppt/slideMasters/_rels/slideMaster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theme" Target="../theme/theme15.xml"/></Relationships>
</file>

<file path=ppt/slideMasters/_rels/slideMaster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theme" Target="../theme/theme20.xml"/></Relationships>
</file>

<file path=ppt/slideMasters/_rels/slideMaster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theme" Target="../theme/theme14.xml"/></Relationships>
</file>

<file path=ppt/slideMasters/_rels/slideMaster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18.xml"/></Relationships>
</file>

<file path=ppt/slideMasters/_rels/slideMaster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theme" Target="../theme/theme1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23.xml"/></Relationships>
</file>

<file path=ppt/slideMasters/_rels/slideMaster5.xml.rels><?xml version="1.0" encoding="UTF-8" standalone="yes"?><Relationships xmlns="http://schemas.openxmlformats.org/package/2006/relationships"><Relationship Id="rId1" Type="http://schemas.openxmlformats.org/officeDocument/2006/relationships/hyperlink" Target="https://bit.ly/3A1uf1Q" TargetMode="External"/><Relationship Id="rId2" Type="http://schemas.openxmlformats.org/officeDocument/2006/relationships/hyperlink" Target="http://bit.ly/2TyoMsr" TargetMode="External"/><Relationship Id="rId3" Type="http://schemas.openxmlformats.org/officeDocument/2006/relationships/hyperlink" Target="http://bit.ly/2TtBDfr" TargetMode="External"/><Relationship Id="rId4" Type="http://schemas.openxmlformats.org/officeDocument/2006/relationships/slideLayout" Target="../slideLayouts/slideLayout5.xml"/><Relationship Id="rId5" Type="http://schemas.openxmlformats.org/officeDocument/2006/relationships/theme" Target="../theme/theme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16.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22.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5.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76040" y="453600"/>
            <a:ext cx="8791560" cy="4235760"/>
          </a:xfrm>
          <a:prstGeom prst="roundRect">
            <a:avLst>
              <a:gd fmla="val 16667" name="adj"/>
            </a:avLst>
          </a:prstGeom>
          <a:noFill/>
          <a:ln cap="flat" cmpd="sng" w="9525">
            <a:solidFill>
              <a:srgbClr val="D4C8A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nvGrpSpPr>
          <p:cNvPr id="7" name="Google Shape;7;p1"/>
          <p:cNvGrpSpPr/>
          <p:nvPr/>
        </p:nvGrpSpPr>
        <p:grpSpPr>
          <a:xfrm>
            <a:off x="-11520" y="0"/>
            <a:ext cx="9155520" cy="5178240"/>
            <a:chOff x="-11520" y="0"/>
            <a:chExt cx="9155520" cy="5178240"/>
          </a:xfrm>
        </p:grpSpPr>
        <p:grpSp>
          <p:nvGrpSpPr>
            <p:cNvPr id="8" name="Google Shape;8;p1"/>
            <p:cNvGrpSpPr/>
            <p:nvPr/>
          </p:nvGrpSpPr>
          <p:grpSpPr>
            <a:xfrm>
              <a:off x="-11520" y="0"/>
              <a:ext cx="667440" cy="667440"/>
              <a:chOff x="-11520" y="0"/>
              <a:chExt cx="667440" cy="667440"/>
            </a:xfrm>
          </p:grpSpPr>
          <p:sp>
            <p:nvSpPr>
              <p:cNvPr id="9" name="Google Shape;9;p1"/>
              <p:cNvSpPr/>
              <p:nvPr/>
            </p:nvSpPr>
            <p:spPr>
              <a:xfrm>
                <a:off x="-11520" y="0"/>
                <a:ext cx="667440" cy="502920"/>
              </a:xfrm>
              <a:custGeom>
                <a:rect b="b" l="l" r="r" t="t"/>
                <a:pathLst>
                  <a:path extrusionOk="0" h="676" w="894">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 name="Google Shape;10;p1"/>
              <p:cNvSpPr/>
              <p:nvPr/>
            </p:nvSpPr>
            <p:spPr>
              <a:xfrm>
                <a:off x="-11520" y="0"/>
                <a:ext cx="660960" cy="177480"/>
              </a:xfrm>
              <a:custGeom>
                <a:rect b="b" l="l" r="r" t="t"/>
                <a:pathLst>
                  <a:path extrusionOk="0" h="239" w="887">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 name="Google Shape;11;p1"/>
              <p:cNvSpPr/>
              <p:nvPr/>
            </p:nvSpPr>
            <p:spPr>
              <a:xfrm>
                <a:off x="-11520" y="0"/>
                <a:ext cx="667440" cy="667440"/>
              </a:xfrm>
              <a:custGeom>
                <a:rect b="b" l="l" r="r" t="t"/>
                <a:pathLst>
                  <a:path extrusionOk="0" h="894" w="895">
                    <a:moveTo>
                      <a:pt x="12" y="893"/>
                    </a:moveTo>
                    <a:lnTo>
                      <a:pt x="0" y="881"/>
                    </a:lnTo>
                    <a:lnTo>
                      <a:pt x="882" y="0"/>
                    </a:lnTo>
                    <a:lnTo>
                      <a:pt x="894" y="12"/>
                    </a:lnTo>
                    <a:lnTo>
                      <a:pt x="12" y="893"/>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2" name="Google Shape;12;p1"/>
            <p:cNvGrpSpPr/>
            <p:nvPr/>
          </p:nvGrpSpPr>
          <p:grpSpPr>
            <a:xfrm>
              <a:off x="8476560" y="4510800"/>
              <a:ext cx="667440" cy="667440"/>
              <a:chOff x="8476560" y="4510800"/>
              <a:chExt cx="667440" cy="667440"/>
            </a:xfrm>
          </p:grpSpPr>
          <p:sp>
            <p:nvSpPr>
              <p:cNvPr id="13" name="Google Shape;13;p1"/>
              <p:cNvSpPr/>
              <p:nvPr/>
            </p:nvSpPr>
            <p:spPr>
              <a:xfrm rot="10800000">
                <a:off x="8476560" y="4675320"/>
                <a:ext cx="667440" cy="502920"/>
              </a:xfrm>
              <a:custGeom>
                <a:rect b="b" l="l" r="r" t="t"/>
                <a:pathLst>
                  <a:path extrusionOk="0" h="676" w="894">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 name="Google Shape;14;p1"/>
              <p:cNvSpPr/>
              <p:nvPr/>
            </p:nvSpPr>
            <p:spPr>
              <a:xfrm rot="10800000">
                <a:off x="8483040" y="5000760"/>
                <a:ext cx="660960" cy="177480"/>
              </a:xfrm>
              <a:custGeom>
                <a:rect b="b" l="l" r="r" t="t"/>
                <a:pathLst>
                  <a:path extrusionOk="0" h="239" w="887">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 name="Google Shape;15;p1"/>
              <p:cNvSpPr/>
              <p:nvPr/>
            </p:nvSpPr>
            <p:spPr>
              <a:xfrm rot="10800000">
                <a:off x="8476560" y="4510800"/>
                <a:ext cx="667440" cy="667440"/>
              </a:xfrm>
              <a:custGeom>
                <a:rect b="b" l="l" r="r" t="t"/>
                <a:pathLst>
                  <a:path extrusionOk="0" h="894" w="895">
                    <a:moveTo>
                      <a:pt x="12" y="893"/>
                    </a:moveTo>
                    <a:lnTo>
                      <a:pt x="0" y="881"/>
                    </a:lnTo>
                    <a:lnTo>
                      <a:pt x="882" y="0"/>
                    </a:lnTo>
                    <a:lnTo>
                      <a:pt x="894" y="12"/>
                    </a:lnTo>
                    <a:lnTo>
                      <a:pt x="12" y="893"/>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16" name="Google Shape;16;p1"/>
          <p:cNvSpPr txBox="1"/>
          <p:nvPr>
            <p:ph type="title"/>
          </p:nvPr>
        </p:nvSpPr>
        <p:spPr>
          <a:xfrm>
            <a:off x="1072440" y="1204200"/>
            <a:ext cx="5065560" cy="212544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 name="Google Shape;17;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19"/>
          <p:cNvSpPr/>
          <p:nvPr/>
        </p:nvSpPr>
        <p:spPr>
          <a:xfrm>
            <a:off x="176040" y="213480"/>
            <a:ext cx="8791560" cy="4716720"/>
          </a:xfrm>
          <a:prstGeom prst="roundRect">
            <a:avLst>
              <a:gd fmla="val 16667" name="adj"/>
            </a:avLst>
          </a:prstGeom>
          <a:noFill/>
          <a:ln cap="flat" cmpd="sng" w="9525">
            <a:solidFill>
              <a:srgbClr val="D4C8A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14" name="Google Shape;114;p19"/>
          <p:cNvSpPr txBox="1"/>
          <p:nvPr>
            <p:ph type="title"/>
          </p:nvPr>
        </p:nvSpPr>
        <p:spPr>
          <a:xfrm>
            <a:off x="720000" y="444960"/>
            <a:ext cx="7703640" cy="5724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grpSp>
        <p:nvGrpSpPr>
          <p:cNvPr id="115" name="Google Shape;115;p19"/>
          <p:cNvGrpSpPr/>
          <p:nvPr/>
        </p:nvGrpSpPr>
        <p:grpSpPr>
          <a:xfrm>
            <a:off x="97560" y="115920"/>
            <a:ext cx="8947080" cy="4911480"/>
            <a:chOff x="97560" y="115920"/>
            <a:chExt cx="8947080" cy="4911480"/>
          </a:xfrm>
        </p:grpSpPr>
        <p:grpSp>
          <p:nvGrpSpPr>
            <p:cNvPr id="116" name="Google Shape;116;p19"/>
            <p:cNvGrpSpPr/>
            <p:nvPr/>
          </p:nvGrpSpPr>
          <p:grpSpPr>
            <a:xfrm>
              <a:off x="8733600" y="4725720"/>
              <a:ext cx="311040" cy="301680"/>
              <a:chOff x="8733600" y="4725720"/>
              <a:chExt cx="311040" cy="301680"/>
            </a:xfrm>
          </p:grpSpPr>
          <p:sp>
            <p:nvSpPr>
              <p:cNvPr id="117" name="Google Shape;117;p19"/>
              <p:cNvSpPr/>
              <p:nvPr/>
            </p:nvSpPr>
            <p:spPr>
              <a:xfrm flipH="1">
                <a:off x="8883000" y="4725720"/>
                <a:ext cx="161640" cy="161640"/>
              </a:xfrm>
              <a:custGeom>
                <a:rect b="b" l="l" r="r" t="t"/>
                <a:pathLst>
                  <a:path extrusionOk="0" h="231" w="23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8" name="Google Shape;118;p19"/>
              <p:cNvSpPr/>
              <p:nvPr/>
            </p:nvSpPr>
            <p:spPr>
              <a:xfrm flipH="1">
                <a:off x="8883000" y="4865760"/>
                <a:ext cx="161640" cy="161640"/>
              </a:xfrm>
              <a:custGeom>
                <a:rect b="b" l="l" r="r" t="t"/>
                <a:pathLst>
                  <a:path extrusionOk="0" h="230" w="23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19" name="Google Shape;119;p19"/>
              <p:cNvSpPr/>
              <p:nvPr/>
            </p:nvSpPr>
            <p:spPr>
              <a:xfrm flipH="1">
                <a:off x="8733600" y="4865760"/>
                <a:ext cx="161640" cy="161640"/>
              </a:xfrm>
              <a:custGeom>
                <a:rect b="b" l="l" r="r" t="t"/>
                <a:pathLst>
                  <a:path extrusionOk="0" h="230" w="23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0" name="Google Shape;120;p19"/>
              <p:cNvSpPr/>
              <p:nvPr/>
            </p:nvSpPr>
            <p:spPr>
              <a:xfrm flipH="1">
                <a:off x="8733600" y="4725720"/>
                <a:ext cx="161640" cy="161640"/>
              </a:xfrm>
              <a:custGeom>
                <a:rect b="b" l="l" r="r" t="t"/>
                <a:pathLst>
                  <a:path extrusionOk="0" h="230" w="23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21" name="Google Shape;121;p19"/>
            <p:cNvGrpSpPr/>
            <p:nvPr/>
          </p:nvGrpSpPr>
          <p:grpSpPr>
            <a:xfrm>
              <a:off x="97560" y="115920"/>
              <a:ext cx="311040" cy="301680"/>
              <a:chOff x="97560" y="115920"/>
              <a:chExt cx="311040" cy="301680"/>
            </a:xfrm>
          </p:grpSpPr>
          <p:sp>
            <p:nvSpPr>
              <p:cNvPr id="122" name="Google Shape;122;p19"/>
              <p:cNvSpPr/>
              <p:nvPr/>
            </p:nvSpPr>
            <p:spPr>
              <a:xfrm flipH="1">
                <a:off x="246960" y="115920"/>
                <a:ext cx="161640" cy="161640"/>
              </a:xfrm>
              <a:custGeom>
                <a:rect b="b" l="l" r="r" t="t"/>
                <a:pathLst>
                  <a:path extrusionOk="0" h="231" w="23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3" name="Google Shape;123;p19"/>
              <p:cNvSpPr/>
              <p:nvPr/>
            </p:nvSpPr>
            <p:spPr>
              <a:xfrm flipH="1">
                <a:off x="246960" y="255960"/>
                <a:ext cx="161640" cy="161640"/>
              </a:xfrm>
              <a:custGeom>
                <a:rect b="b" l="l" r="r" t="t"/>
                <a:pathLst>
                  <a:path extrusionOk="0" h="230" w="23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4" name="Google Shape;124;p19"/>
              <p:cNvSpPr/>
              <p:nvPr/>
            </p:nvSpPr>
            <p:spPr>
              <a:xfrm flipH="1">
                <a:off x="97560" y="255960"/>
                <a:ext cx="161640" cy="161640"/>
              </a:xfrm>
              <a:custGeom>
                <a:rect b="b" l="l" r="r" t="t"/>
                <a:pathLst>
                  <a:path extrusionOk="0" h="230" w="23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25" name="Google Shape;125;p19"/>
              <p:cNvSpPr/>
              <p:nvPr/>
            </p:nvSpPr>
            <p:spPr>
              <a:xfrm flipH="1">
                <a:off x="97560" y="115920"/>
                <a:ext cx="161640" cy="161640"/>
              </a:xfrm>
              <a:custGeom>
                <a:rect b="b" l="l" r="r" t="t"/>
                <a:pathLst>
                  <a:path extrusionOk="0" h="230" w="23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21"/>
          <p:cNvSpPr/>
          <p:nvPr/>
        </p:nvSpPr>
        <p:spPr>
          <a:xfrm>
            <a:off x="176040" y="213480"/>
            <a:ext cx="8791560" cy="4716720"/>
          </a:xfrm>
          <a:prstGeom prst="roundRect">
            <a:avLst>
              <a:gd fmla="val 16667" name="adj"/>
            </a:avLst>
          </a:prstGeom>
          <a:noFill/>
          <a:ln cap="flat" cmpd="sng" w="9525">
            <a:solidFill>
              <a:srgbClr val="D4C8A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nvGrpSpPr>
          <p:cNvPr id="129" name="Google Shape;129;p21"/>
          <p:cNvGrpSpPr/>
          <p:nvPr/>
        </p:nvGrpSpPr>
        <p:grpSpPr>
          <a:xfrm>
            <a:off x="-140294" y="-128414"/>
            <a:ext cx="9424227" cy="5400507"/>
            <a:chOff x="-140294" y="-128414"/>
            <a:chExt cx="9424227" cy="5400507"/>
          </a:xfrm>
        </p:grpSpPr>
        <p:grpSp>
          <p:nvGrpSpPr>
            <p:cNvPr id="130" name="Google Shape;130;p21"/>
            <p:cNvGrpSpPr/>
            <p:nvPr/>
          </p:nvGrpSpPr>
          <p:grpSpPr>
            <a:xfrm>
              <a:off x="-140294" y="4734466"/>
              <a:ext cx="537627" cy="537627"/>
              <a:chOff x="-140294" y="4734466"/>
              <a:chExt cx="537627" cy="537627"/>
            </a:xfrm>
          </p:grpSpPr>
          <p:sp>
            <p:nvSpPr>
              <p:cNvPr id="131" name="Google Shape;131;p21"/>
              <p:cNvSpPr/>
              <p:nvPr/>
            </p:nvSpPr>
            <p:spPr>
              <a:xfrm rot="-2700000">
                <a:off x="-61560" y="4813200"/>
                <a:ext cx="380160" cy="380160"/>
              </a:xfrm>
              <a:custGeom>
                <a:rect b="b" l="l" r="r" t="t"/>
                <a:pathLst>
                  <a:path extrusionOk="0" h="946" w="947">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2" name="Google Shape;132;p21"/>
              <p:cNvSpPr/>
              <p:nvPr/>
            </p:nvSpPr>
            <p:spPr>
              <a:xfrm rot="-2700000">
                <a:off x="-17640" y="4858200"/>
                <a:ext cx="290520" cy="289080"/>
              </a:xfrm>
              <a:custGeom>
                <a:rect b="b" l="l" r="r" t="t"/>
                <a:pathLst>
                  <a:path extrusionOk="0" h="822" w="823">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33" name="Google Shape;133;p21"/>
            <p:cNvGrpSpPr/>
            <p:nvPr/>
          </p:nvGrpSpPr>
          <p:grpSpPr>
            <a:xfrm>
              <a:off x="8746306" y="-128414"/>
              <a:ext cx="537627" cy="537627"/>
              <a:chOff x="8746306" y="-128414"/>
              <a:chExt cx="537627" cy="537627"/>
            </a:xfrm>
          </p:grpSpPr>
          <p:sp>
            <p:nvSpPr>
              <p:cNvPr id="134" name="Google Shape;134;p21"/>
              <p:cNvSpPr/>
              <p:nvPr/>
            </p:nvSpPr>
            <p:spPr>
              <a:xfrm rot="-2700000">
                <a:off x="8825040" y="-49680"/>
                <a:ext cx="380160" cy="380160"/>
              </a:xfrm>
              <a:custGeom>
                <a:rect b="b" l="l" r="r" t="t"/>
                <a:pathLst>
                  <a:path extrusionOk="0" h="946" w="947">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5" name="Google Shape;135;p21"/>
              <p:cNvSpPr/>
              <p:nvPr/>
            </p:nvSpPr>
            <p:spPr>
              <a:xfrm rot="-2700000">
                <a:off x="8869320" y="-4680"/>
                <a:ext cx="290520" cy="289080"/>
              </a:xfrm>
              <a:custGeom>
                <a:rect b="b" l="l" r="r" t="t"/>
                <a:pathLst>
                  <a:path extrusionOk="0" h="822" w="823">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136" name="Google Shape;136;p21"/>
          <p:cNvSpPr txBox="1"/>
          <p:nvPr>
            <p:ph type="title"/>
          </p:nvPr>
        </p:nvSpPr>
        <p:spPr>
          <a:xfrm>
            <a:off x="720000" y="444960"/>
            <a:ext cx="7703640" cy="5724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7" name="Google Shape;137;p21"/>
          <p:cNvSpPr txBox="1"/>
          <p:nvPr>
            <p:ph idx="1" type="body"/>
          </p:nvPr>
        </p:nvSpPr>
        <p:spPr>
          <a:xfrm>
            <a:off x="720000" y="1076400"/>
            <a:ext cx="7703640" cy="1081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grpSp>
        <p:nvGrpSpPr>
          <p:cNvPr id="140" name="Google Shape;140;p23"/>
          <p:cNvGrpSpPr/>
          <p:nvPr/>
        </p:nvGrpSpPr>
        <p:grpSpPr>
          <a:xfrm>
            <a:off x="-11160" y="-17280"/>
            <a:ext cx="9154800" cy="5177520"/>
            <a:chOff x="-11160" y="-17280"/>
            <a:chExt cx="9154800" cy="5177520"/>
          </a:xfrm>
        </p:grpSpPr>
        <p:grpSp>
          <p:nvGrpSpPr>
            <p:cNvPr id="141" name="Google Shape;141;p23"/>
            <p:cNvGrpSpPr/>
            <p:nvPr/>
          </p:nvGrpSpPr>
          <p:grpSpPr>
            <a:xfrm>
              <a:off x="8476200" y="-17280"/>
              <a:ext cx="667440" cy="667440"/>
              <a:chOff x="8476200" y="-17280"/>
              <a:chExt cx="667440" cy="667440"/>
            </a:xfrm>
          </p:grpSpPr>
          <p:sp>
            <p:nvSpPr>
              <p:cNvPr id="142" name="Google Shape;142;p23"/>
              <p:cNvSpPr/>
              <p:nvPr/>
            </p:nvSpPr>
            <p:spPr>
              <a:xfrm flipH="1">
                <a:off x="8476200" y="-17280"/>
                <a:ext cx="667440" cy="502920"/>
              </a:xfrm>
              <a:custGeom>
                <a:rect b="b" l="l" r="r" t="t"/>
                <a:pathLst>
                  <a:path extrusionOk="0" h="676" w="894">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3" name="Google Shape;143;p23"/>
              <p:cNvSpPr/>
              <p:nvPr/>
            </p:nvSpPr>
            <p:spPr>
              <a:xfrm flipH="1">
                <a:off x="8482680" y="-17280"/>
                <a:ext cx="660960" cy="177480"/>
              </a:xfrm>
              <a:custGeom>
                <a:rect b="b" l="l" r="r" t="t"/>
                <a:pathLst>
                  <a:path extrusionOk="0" h="239" w="887">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4" name="Google Shape;144;p23"/>
              <p:cNvSpPr/>
              <p:nvPr/>
            </p:nvSpPr>
            <p:spPr>
              <a:xfrm flipH="1">
                <a:off x="8476200" y="-17280"/>
                <a:ext cx="667440" cy="667440"/>
              </a:xfrm>
              <a:custGeom>
                <a:rect b="b" l="l" r="r" t="t"/>
                <a:pathLst>
                  <a:path extrusionOk="0" h="894" w="895">
                    <a:moveTo>
                      <a:pt x="12" y="893"/>
                    </a:moveTo>
                    <a:lnTo>
                      <a:pt x="0" y="881"/>
                    </a:lnTo>
                    <a:lnTo>
                      <a:pt x="882" y="0"/>
                    </a:lnTo>
                    <a:lnTo>
                      <a:pt x="894" y="12"/>
                    </a:lnTo>
                    <a:lnTo>
                      <a:pt x="12" y="893"/>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45" name="Google Shape;145;p23"/>
            <p:cNvGrpSpPr/>
            <p:nvPr/>
          </p:nvGrpSpPr>
          <p:grpSpPr>
            <a:xfrm>
              <a:off x="-11160" y="4492800"/>
              <a:ext cx="667440" cy="667440"/>
              <a:chOff x="-11160" y="4492800"/>
              <a:chExt cx="667440" cy="667440"/>
            </a:xfrm>
          </p:grpSpPr>
          <p:sp>
            <p:nvSpPr>
              <p:cNvPr id="146" name="Google Shape;146;p23"/>
              <p:cNvSpPr/>
              <p:nvPr/>
            </p:nvSpPr>
            <p:spPr>
              <a:xfrm flipH="1" rot="10800000">
                <a:off x="-11160" y="4656600"/>
                <a:ext cx="667440" cy="502920"/>
              </a:xfrm>
              <a:custGeom>
                <a:rect b="b" l="l" r="r" t="t"/>
                <a:pathLst>
                  <a:path extrusionOk="0" h="676" w="894">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7" name="Google Shape;147;p23"/>
              <p:cNvSpPr/>
              <p:nvPr/>
            </p:nvSpPr>
            <p:spPr>
              <a:xfrm flipH="1" rot="10800000">
                <a:off x="-11160" y="4982400"/>
                <a:ext cx="660960" cy="177480"/>
              </a:xfrm>
              <a:custGeom>
                <a:rect b="b" l="l" r="r" t="t"/>
                <a:pathLst>
                  <a:path extrusionOk="0" h="239" w="887">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48" name="Google Shape;148;p23"/>
              <p:cNvSpPr/>
              <p:nvPr/>
            </p:nvSpPr>
            <p:spPr>
              <a:xfrm flipH="1" rot="10800000">
                <a:off x="-11160" y="4492800"/>
                <a:ext cx="667440" cy="667440"/>
              </a:xfrm>
              <a:custGeom>
                <a:rect b="b" l="l" r="r" t="t"/>
                <a:pathLst>
                  <a:path extrusionOk="0" h="894" w="895">
                    <a:moveTo>
                      <a:pt x="12" y="893"/>
                    </a:moveTo>
                    <a:lnTo>
                      <a:pt x="0" y="881"/>
                    </a:lnTo>
                    <a:lnTo>
                      <a:pt x="882" y="0"/>
                    </a:lnTo>
                    <a:lnTo>
                      <a:pt x="894" y="12"/>
                    </a:lnTo>
                    <a:lnTo>
                      <a:pt x="12" y="893"/>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149" name="Google Shape;149;p23"/>
          <p:cNvSpPr/>
          <p:nvPr/>
        </p:nvSpPr>
        <p:spPr>
          <a:xfrm>
            <a:off x="176040" y="213480"/>
            <a:ext cx="8791560" cy="4716720"/>
          </a:xfrm>
          <a:prstGeom prst="roundRect">
            <a:avLst>
              <a:gd fmla="val 16667" name="adj"/>
            </a:avLst>
          </a:prstGeom>
          <a:noFill/>
          <a:ln cap="flat" cmpd="sng" w="9525">
            <a:solidFill>
              <a:srgbClr val="D4C8A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50" name="Google Shape;150;p23"/>
          <p:cNvSpPr txBox="1"/>
          <p:nvPr>
            <p:ph type="title"/>
          </p:nvPr>
        </p:nvSpPr>
        <p:spPr>
          <a:xfrm>
            <a:off x="720000" y="444960"/>
            <a:ext cx="7703640" cy="5724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2" name="Shape 152"/>
        <p:cNvGrpSpPr/>
        <p:nvPr/>
      </p:nvGrpSpPr>
      <p:grpSpPr>
        <a:xfrm>
          <a:off x="0" y="0"/>
          <a:ext cx="0" cy="0"/>
          <a:chOff x="0" y="0"/>
          <a:chExt cx="0" cy="0"/>
        </a:xfrm>
      </p:grpSpPr>
      <p:sp>
        <p:nvSpPr>
          <p:cNvPr id="153" name="Google Shape;153;p25"/>
          <p:cNvSpPr/>
          <p:nvPr/>
        </p:nvSpPr>
        <p:spPr>
          <a:xfrm>
            <a:off x="176040" y="213480"/>
            <a:ext cx="8791560" cy="4716720"/>
          </a:xfrm>
          <a:prstGeom prst="roundRect">
            <a:avLst>
              <a:gd fmla="val 16667" name="adj"/>
            </a:avLst>
          </a:prstGeom>
          <a:noFill/>
          <a:ln cap="flat" cmpd="sng" w="9525">
            <a:solidFill>
              <a:srgbClr val="D4C8A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nvGrpSpPr>
          <p:cNvPr id="154" name="Google Shape;154;p25"/>
          <p:cNvGrpSpPr/>
          <p:nvPr/>
        </p:nvGrpSpPr>
        <p:grpSpPr>
          <a:xfrm>
            <a:off x="-140294" y="-128414"/>
            <a:ext cx="9424227" cy="5400507"/>
            <a:chOff x="-140294" y="-128414"/>
            <a:chExt cx="9424227" cy="5400507"/>
          </a:xfrm>
        </p:grpSpPr>
        <p:grpSp>
          <p:nvGrpSpPr>
            <p:cNvPr id="155" name="Google Shape;155;p25"/>
            <p:cNvGrpSpPr/>
            <p:nvPr/>
          </p:nvGrpSpPr>
          <p:grpSpPr>
            <a:xfrm>
              <a:off x="-140294" y="4734466"/>
              <a:ext cx="537627" cy="537627"/>
              <a:chOff x="-140294" y="4734466"/>
              <a:chExt cx="537627" cy="537627"/>
            </a:xfrm>
          </p:grpSpPr>
          <p:sp>
            <p:nvSpPr>
              <p:cNvPr id="156" name="Google Shape;156;p25"/>
              <p:cNvSpPr/>
              <p:nvPr/>
            </p:nvSpPr>
            <p:spPr>
              <a:xfrm rot="-2700000">
                <a:off x="-61560" y="4813200"/>
                <a:ext cx="380160" cy="380160"/>
              </a:xfrm>
              <a:custGeom>
                <a:rect b="b" l="l" r="r" t="t"/>
                <a:pathLst>
                  <a:path extrusionOk="0" h="946" w="947">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7" name="Google Shape;157;p25"/>
              <p:cNvSpPr/>
              <p:nvPr/>
            </p:nvSpPr>
            <p:spPr>
              <a:xfrm rot="-2700000">
                <a:off x="-17640" y="4858200"/>
                <a:ext cx="290520" cy="289080"/>
              </a:xfrm>
              <a:custGeom>
                <a:rect b="b" l="l" r="r" t="t"/>
                <a:pathLst>
                  <a:path extrusionOk="0" h="822" w="823">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58" name="Google Shape;158;p25"/>
            <p:cNvGrpSpPr/>
            <p:nvPr/>
          </p:nvGrpSpPr>
          <p:grpSpPr>
            <a:xfrm>
              <a:off x="8746306" y="-128414"/>
              <a:ext cx="537627" cy="537627"/>
              <a:chOff x="8746306" y="-128414"/>
              <a:chExt cx="537627" cy="537627"/>
            </a:xfrm>
          </p:grpSpPr>
          <p:sp>
            <p:nvSpPr>
              <p:cNvPr id="159" name="Google Shape;159;p25"/>
              <p:cNvSpPr/>
              <p:nvPr/>
            </p:nvSpPr>
            <p:spPr>
              <a:xfrm rot="-2700000">
                <a:off x="8825040" y="-49680"/>
                <a:ext cx="380160" cy="380160"/>
              </a:xfrm>
              <a:custGeom>
                <a:rect b="b" l="l" r="r" t="t"/>
                <a:pathLst>
                  <a:path extrusionOk="0" h="946" w="947">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0" name="Google Shape;160;p25"/>
              <p:cNvSpPr/>
              <p:nvPr/>
            </p:nvSpPr>
            <p:spPr>
              <a:xfrm rot="-2700000">
                <a:off x="8869320" y="-4680"/>
                <a:ext cx="290520" cy="289080"/>
              </a:xfrm>
              <a:custGeom>
                <a:rect b="b" l="l" r="r" t="t"/>
                <a:pathLst>
                  <a:path extrusionOk="0" h="822" w="823">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161" name="Google Shape;161;p25"/>
          <p:cNvSpPr txBox="1"/>
          <p:nvPr>
            <p:ph type="title"/>
          </p:nvPr>
        </p:nvSpPr>
        <p:spPr>
          <a:xfrm>
            <a:off x="720000" y="444960"/>
            <a:ext cx="7703640" cy="5724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27"/>
          <p:cNvSpPr/>
          <p:nvPr/>
        </p:nvSpPr>
        <p:spPr>
          <a:xfrm>
            <a:off x="176040" y="213480"/>
            <a:ext cx="8791560" cy="4716720"/>
          </a:xfrm>
          <a:prstGeom prst="roundRect">
            <a:avLst>
              <a:gd fmla="val 16667" name="adj"/>
            </a:avLst>
          </a:prstGeom>
          <a:noFill/>
          <a:ln cap="flat" cmpd="sng" w="9525">
            <a:solidFill>
              <a:srgbClr val="D4C8A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nvGrpSpPr>
          <p:cNvPr id="165" name="Google Shape;165;p27"/>
          <p:cNvGrpSpPr/>
          <p:nvPr/>
        </p:nvGrpSpPr>
        <p:grpSpPr>
          <a:xfrm>
            <a:off x="97560" y="115920"/>
            <a:ext cx="8947080" cy="4911480"/>
            <a:chOff x="97560" y="115920"/>
            <a:chExt cx="8947080" cy="4911480"/>
          </a:xfrm>
        </p:grpSpPr>
        <p:grpSp>
          <p:nvGrpSpPr>
            <p:cNvPr id="166" name="Google Shape;166;p27"/>
            <p:cNvGrpSpPr/>
            <p:nvPr/>
          </p:nvGrpSpPr>
          <p:grpSpPr>
            <a:xfrm>
              <a:off x="8733600" y="4725720"/>
              <a:ext cx="311040" cy="301680"/>
              <a:chOff x="8733600" y="4725720"/>
              <a:chExt cx="311040" cy="301680"/>
            </a:xfrm>
          </p:grpSpPr>
          <p:sp>
            <p:nvSpPr>
              <p:cNvPr id="167" name="Google Shape;167;p27"/>
              <p:cNvSpPr/>
              <p:nvPr/>
            </p:nvSpPr>
            <p:spPr>
              <a:xfrm flipH="1">
                <a:off x="8883000" y="4725720"/>
                <a:ext cx="161640" cy="161640"/>
              </a:xfrm>
              <a:custGeom>
                <a:rect b="b" l="l" r="r" t="t"/>
                <a:pathLst>
                  <a:path extrusionOk="0" h="231" w="23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8" name="Google Shape;168;p27"/>
              <p:cNvSpPr/>
              <p:nvPr/>
            </p:nvSpPr>
            <p:spPr>
              <a:xfrm flipH="1">
                <a:off x="8883000" y="4865760"/>
                <a:ext cx="161640" cy="161640"/>
              </a:xfrm>
              <a:custGeom>
                <a:rect b="b" l="l" r="r" t="t"/>
                <a:pathLst>
                  <a:path extrusionOk="0" h="230" w="23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69" name="Google Shape;169;p27"/>
              <p:cNvSpPr/>
              <p:nvPr/>
            </p:nvSpPr>
            <p:spPr>
              <a:xfrm flipH="1">
                <a:off x="8733600" y="4865760"/>
                <a:ext cx="161640" cy="161640"/>
              </a:xfrm>
              <a:custGeom>
                <a:rect b="b" l="l" r="r" t="t"/>
                <a:pathLst>
                  <a:path extrusionOk="0" h="230" w="23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0" name="Google Shape;170;p27"/>
              <p:cNvSpPr/>
              <p:nvPr/>
            </p:nvSpPr>
            <p:spPr>
              <a:xfrm flipH="1">
                <a:off x="8733600" y="4725720"/>
                <a:ext cx="161640" cy="161640"/>
              </a:xfrm>
              <a:custGeom>
                <a:rect b="b" l="l" r="r" t="t"/>
                <a:pathLst>
                  <a:path extrusionOk="0" h="230" w="23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71" name="Google Shape;171;p27"/>
            <p:cNvGrpSpPr/>
            <p:nvPr/>
          </p:nvGrpSpPr>
          <p:grpSpPr>
            <a:xfrm>
              <a:off x="97560" y="115920"/>
              <a:ext cx="311040" cy="301680"/>
              <a:chOff x="97560" y="115920"/>
              <a:chExt cx="311040" cy="301680"/>
            </a:xfrm>
          </p:grpSpPr>
          <p:sp>
            <p:nvSpPr>
              <p:cNvPr id="172" name="Google Shape;172;p27"/>
              <p:cNvSpPr/>
              <p:nvPr/>
            </p:nvSpPr>
            <p:spPr>
              <a:xfrm flipH="1">
                <a:off x="246960" y="115920"/>
                <a:ext cx="161640" cy="161640"/>
              </a:xfrm>
              <a:custGeom>
                <a:rect b="b" l="l" r="r" t="t"/>
                <a:pathLst>
                  <a:path extrusionOk="0" h="231" w="23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3" name="Google Shape;173;p27"/>
              <p:cNvSpPr/>
              <p:nvPr/>
            </p:nvSpPr>
            <p:spPr>
              <a:xfrm flipH="1">
                <a:off x="246960" y="255960"/>
                <a:ext cx="161640" cy="161640"/>
              </a:xfrm>
              <a:custGeom>
                <a:rect b="b" l="l" r="r" t="t"/>
                <a:pathLst>
                  <a:path extrusionOk="0" h="230" w="23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4" name="Google Shape;174;p27"/>
              <p:cNvSpPr/>
              <p:nvPr/>
            </p:nvSpPr>
            <p:spPr>
              <a:xfrm flipH="1">
                <a:off x="97560" y="255960"/>
                <a:ext cx="161640" cy="161640"/>
              </a:xfrm>
              <a:custGeom>
                <a:rect b="b" l="l" r="r" t="t"/>
                <a:pathLst>
                  <a:path extrusionOk="0" h="230" w="23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75" name="Google Shape;175;p27"/>
              <p:cNvSpPr/>
              <p:nvPr/>
            </p:nvSpPr>
            <p:spPr>
              <a:xfrm flipH="1">
                <a:off x="97560" y="115920"/>
                <a:ext cx="161640" cy="161640"/>
              </a:xfrm>
              <a:custGeom>
                <a:rect b="b" l="l" r="r" t="t"/>
                <a:pathLst>
                  <a:path extrusionOk="0" h="230" w="23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176" name="Google Shape;176;p27"/>
          <p:cNvSpPr txBox="1"/>
          <p:nvPr>
            <p:ph type="title"/>
          </p:nvPr>
        </p:nvSpPr>
        <p:spPr>
          <a:xfrm>
            <a:off x="720000" y="444960"/>
            <a:ext cx="7703640" cy="5724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7" name="Google Shape;177;p27"/>
          <p:cNvSpPr txBox="1"/>
          <p:nvPr>
            <p:ph idx="2" type="title"/>
          </p:nvPr>
        </p:nvSpPr>
        <p:spPr>
          <a:xfrm>
            <a:off x="6896160" y="1223280"/>
            <a:ext cx="630720" cy="6307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8" name="Google Shape;178;p27"/>
          <p:cNvSpPr txBox="1"/>
          <p:nvPr>
            <p:ph idx="3" type="title"/>
          </p:nvPr>
        </p:nvSpPr>
        <p:spPr>
          <a:xfrm>
            <a:off x="2936880" y="2955240"/>
            <a:ext cx="630720" cy="6307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9" name="Google Shape;179;p27"/>
          <p:cNvSpPr txBox="1"/>
          <p:nvPr>
            <p:ph idx="4" type="title"/>
          </p:nvPr>
        </p:nvSpPr>
        <p:spPr>
          <a:xfrm>
            <a:off x="5576400" y="2955240"/>
            <a:ext cx="630720" cy="6307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0" name="Google Shape;180;p27"/>
          <p:cNvSpPr txBox="1"/>
          <p:nvPr>
            <p:ph idx="5" type="title"/>
          </p:nvPr>
        </p:nvSpPr>
        <p:spPr>
          <a:xfrm>
            <a:off x="1617120" y="1223280"/>
            <a:ext cx="630720" cy="6307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81" name="Google Shape;181;p27"/>
          <p:cNvSpPr txBox="1"/>
          <p:nvPr>
            <p:ph idx="6" type="title"/>
          </p:nvPr>
        </p:nvSpPr>
        <p:spPr>
          <a:xfrm>
            <a:off x="4256640" y="1223280"/>
            <a:ext cx="630720" cy="6307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grpSp>
        <p:nvGrpSpPr>
          <p:cNvPr id="184" name="Google Shape;184;p29"/>
          <p:cNvGrpSpPr/>
          <p:nvPr/>
        </p:nvGrpSpPr>
        <p:grpSpPr>
          <a:xfrm>
            <a:off x="-11160" y="-17280"/>
            <a:ext cx="9154800" cy="5177520"/>
            <a:chOff x="-11160" y="-17280"/>
            <a:chExt cx="9154800" cy="5177520"/>
          </a:xfrm>
        </p:grpSpPr>
        <p:grpSp>
          <p:nvGrpSpPr>
            <p:cNvPr id="185" name="Google Shape;185;p29"/>
            <p:cNvGrpSpPr/>
            <p:nvPr/>
          </p:nvGrpSpPr>
          <p:grpSpPr>
            <a:xfrm>
              <a:off x="8476200" y="-17280"/>
              <a:ext cx="667440" cy="667440"/>
              <a:chOff x="8476200" y="-17280"/>
              <a:chExt cx="667440" cy="667440"/>
            </a:xfrm>
          </p:grpSpPr>
          <p:sp>
            <p:nvSpPr>
              <p:cNvPr id="186" name="Google Shape;186;p29"/>
              <p:cNvSpPr/>
              <p:nvPr/>
            </p:nvSpPr>
            <p:spPr>
              <a:xfrm flipH="1">
                <a:off x="8476200" y="-17280"/>
                <a:ext cx="667440" cy="502920"/>
              </a:xfrm>
              <a:custGeom>
                <a:rect b="b" l="l" r="r" t="t"/>
                <a:pathLst>
                  <a:path extrusionOk="0" h="676" w="894">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7" name="Google Shape;187;p29"/>
              <p:cNvSpPr/>
              <p:nvPr/>
            </p:nvSpPr>
            <p:spPr>
              <a:xfrm flipH="1">
                <a:off x="8482680" y="-17280"/>
                <a:ext cx="660960" cy="177480"/>
              </a:xfrm>
              <a:custGeom>
                <a:rect b="b" l="l" r="r" t="t"/>
                <a:pathLst>
                  <a:path extrusionOk="0" h="239" w="887">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88" name="Google Shape;188;p29"/>
              <p:cNvSpPr/>
              <p:nvPr/>
            </p:nvSpPr>
            <p:spPr>
              <a:xfrm flipH="1">
                <a:off x="8476200" y="-17280"/>
                <a:ext cx="667440" cy="667440"/>
              </a:xfrm>
              <a:custGeom>
                <a:rect b="b" l="l" r="r" t="t"/>
                <a:pathLst>
                  <a:path extrusionOk="0" h="894" w="895">
                    <a:moveTo>
                      <a:pt x="12" y="893"/>
                    </a:moveTo>
                    <a:lnTo>
                      <a:pt x="0" y="881"/>
                    </a:lnTo>
                    <a:lnTo>
                      <a:pt x="882" y="0"/>
                    </a:lnTo>
                    <a:lnTo>
                      <a:pt x="894" y="12"/>
                    </a:lnTo>
                    <a:lnTo>
                      <a:pt x="12" y="893"/>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89" name="Google Shape;189;p29"/>
            <p:cNvGrpSpPr/>
            <p:nvPr/>
          </p:nvGrpSpPr>
          <p:grpSpPr>
            <a:xfrm>
              <a:off x="-11160" y="4492800"/>
              <a:ext cx="667440" cy="667440"/>
              <a:chOff x="-11160" y="4492800"/>
              <a:chExt cx="667440" cy="667440"/>
            </a:xfrm>
          </p:grpSpPr>
          <p:sp>
            <p:nvSpPr>
              <p:cNvPr id="190" name="Google Shape;190;p29"/>
              <p:cNvSpPr/>
              <p:nvPr/>
            </p:nvSpPr>
            <p:spPr>
              <a:xfrm flipH="1" rot="10800000">
                <a:off x="-11160" y="4656600"/>
                <a:ext cx="667440" cy="502920"/>
              </a:xfrm>
              <a:custGeom>
                <a:rect b="b" l="l" r="r" t="t"/>
                <a:pathLst>
                  <a:path extrusionOk="0" h="676" w="894">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1" name="Google Shape;191;p29"/>
              <p:cNvSpPr/>
              <p:nvPr/>
            </p:nvSpPr>
            <p:spPr>
              <a:xfrm flipH="1" rot="10800000">
                <a:off x="-11160" y="4982400"/>
                <a:ext cx="660960" cy="177480"/>
              </a:xfrm>
              <a:custGeom>
                <a:rect b="b" l="l" r="r" t="t"/>
                <a:pathLst>
                  <a:path extrusionOk="0" h="239" w="887">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2" name="Google Shape;192;p29"/>
              <p:cNvSpPr/>
              <p:nvPr/>
            </p:nvSpPr>
            <p:spPr>
              <a:xfrm flipH="1" rot="10800000">
                <a:off x="-11160" y="4492800"/>
                <a:ext cx="667440" cy="667440"/>
              </a:xfrm>
              <a:custGeom>
                <a:rect b="b" l="l" r="r" t="t"/>
                <a:pathLst>
                  <a:path extrusionOk="0" h="894" w="895">
                    <a:moveTo>
                      <a:pt x="12" y="893"/>
                    </a:moveTo>
                    <a:lnTo>
                      <a:pt x="0" y="881"/>
                    </a:lnTo>
                    <a:lnTo>
                      <a:pt x="882" y="0"/>
                    </a:lnTo>
                    <a:lnTo>
                      <a:pt x="894" y="12"/>
                    </a:lnTo>
                    <a:lnTo>
                      <a:pt x="12" y="893"/>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193" name="Google Shape;193;p29"/>
          <p:cNvSpPr/>
          <p:nvPr/>
        </p:nvSpPr>
        <p:spPr>
          <a:xfrm>
            <a:off x="176040" y="213480"/>
            <a:ext cx="8791560" cy="4716720"/>
          </a:xfrm>
          <a:prstGeom prst="roundRect">
            <a:avLst>
              <a:gd fmla="val 16667" name="adj"/>
            </a:avLst>
          </a:prstGeom>
          <a:noFill/>
          <a:ln cap="flat" cmpd="sng" w="9525">
            <a:solidFill>
              <a:srgbClr val="D4C8A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94" name="Google Shape;194;p29"/>
          <p:cNvSpPr txBox="1"/>
          <p:nvPr>
            <p:ph type="title"/>
          </p:nvPr>
        </p:nvSpPr>
        <p:spPr>
          <a:xfrm>
            <a:off x="720000" y="444960"/>
            <a:ext cx="7703640" cy="5724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31"/>
          <p:cNvSpPr/>
          <p:nvPr/>
        </p:nvSpPr>
        <p:spPr>
          <a:xfrm>
            <a:off x="176040" y="453600"/>
            <a:ext cx="8791560" cy="4235760"/>
          </a:xfrm>
          <a:prstGeom prst="roundRect">
            <a:avLst>
              <a:gd fmla="val 16667" name="adj"/>
            </a:avLst>
          </a:prstGeom>
          <a:noFill/>
          <a:ln cap="flat" cmpd="sng" w="9525">
            <a:solidFill>
              <a:srgbClr val="D4C8A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nvGrpSpPr>
          <p:cNvPr id="198" name="Google Shape;198;p31"/>
          <p:cNvGrpSpPr/>
          <p:nvPr/>
        </p:nvGrpSpPr>
        <p:grpSpPr>
          <a:xfrm>
            <a:off x="-11520" y="0"/>
            <a:ext cx="9155520" cy="5178240"/>
            <a:chOff x="-11520" y="0"/>
            <a:chExt cx="9155520" cy="5178240"/>
          </a:xfrm>
        </p:grpSpPr>
        <p:grpSp>
          <p:nvGrpSpPr>
            <p:cNvPr id="199" name="Google Shape;199;p31"/>
            <p:cNvGrpSpPr/>
            <p:nvPr/>
          </p:nvGrpSpPr>
          <p:grpSpPr>
            <a:xfrm>
              <a:off x="-11520" y="0"/>
              <a:ext cx="667440" cy="667440"/>
              <a:chOff x="-11520" y="0"/>
              <a:chExt cx="667440" cy="667440"/>
            </a:xfrm>
          </p:grpSpPr>
          <p:sp>
            <p:nvSpPr>
              <p:cNvPr id="200" name="Google Shape;200;p31"/>
              <p:cNvSpPr/>
              <p:nvPr/>
            </p:nvSpPr>
            <p:spPr>
              <a:xfrm>
                <a:off x="-11520" y="0"/>
                <a:ext cx="667440" cy="502920"/>
              </a:xfrm>
              <a:custGeom>
                <a:rect b="b" l="l" r="r" t="t"/>
                <a:pathLst>
                  <a:path extrusionOk="0" h="676" w="894">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1" name="Google Shape;201;p31"/>
              <p:cNvSpPr/>
              <p:nvPr/>
            </p:nvSpPr>
            <p:spPr>
              <a:xfrm>
                <a:off x="-11520" y="0"/>
                <a:ext cx="660960" cy="177480"/>
              </a:xfrm>
              <a:custGeom>
                <a:rect b="b" l="l" r="r" t="t"/>
                <a:pathLst>
                  <a:path extrusionOk="0" h="239" w="887">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2" name="Google Shape;202;p31"/>
              <p:cNvSpPr/>
              <p:nvPr/>
            </p:nvSpPr>
            <p:spPr>
              <a:xfrm>
                <a:off x="-11520" y="0"/>
                <a:ext cx="667440" cy="667440"/>
              </a:xfrm>
              <a:custGeom>
                <a:rect b="b" l="l" r="r" t="t"/>
                <a:pathLst>
                  <a:path extrusionOk="0" h="894" w="895">
                    <a:moveTo>
                      <a:pt x="12" y="893"/>
                    </a:moveTo>
                    <a:lnTo>
                      <a:pt x="0" y="881"/>
                    </a:lnTo>
                    <a:lnTo>
                      <a:pt x="882" y="0"/>
                    </a:lnTo>
                    <a:lnTo>
                      <a:pt x="894" y="12"/>
                    </a:lnTo>
                    <a:lnTo>
                      <a:pt x="12" y="893"/>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03" name="Google Shape;203;p31"/>
            <p:cNvGrpSpPr/>
            <p:nvPr/>
          </p:nvGrpSpPr>
          <p:grpSpPr>
            <a:xfrm>
              <a:off x="8476560" y="4510800"/>
              <a:ext cx="667440" cy="667440"/>
              <a:chOff x="8476560" y="4510800"/>
              <a:chExt cx="667440" cy="667440"/>
            </a:xfrm>
          </p:grpSpPr>
          <p:sp>
            <p:nvSpPr>
              <p:cNvPr id="204" name="Google Shape;204;p31"/>
              <p:cNvSpPr/>
              <p:nvPr/>
            </p:nvSpPr>
            <p:spPr>
              <a:xfrm rot="10800000">
                <a:off x="8476560" y="4675320"/>
                <a:ext cx="667440" cy="502920"/>
              </a:xfrm>
              <a:custGeom>
                <a:rect b="b" l="l" r="r" t="t"/>
                <a:pathLst>
                  <a:path extrusionOk="0" h="676" w="894">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5" name="Google Shape;205;p31"/>
              <p:cNvSpPr/>
              <p:nvPr/>
            </p:nvSpPr>
            <p:spPr>
              <a:xfrm rot="10800000">
                <a:off x="8483040" y="5000760"/>
                <a:ext cx="660960" cy="177480"/>
              </a:xfrm>
              <a:custGeom>
                <a:rect b="b" l="l" r="r" t="t"/>
                <a:pathLst>
                  <a:path extrusionOk="0" h="239" w="887">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6" name="Google Shape;206;p31"/>
              <p:cNvSpPr/>
              <p:nvPr/>
            </p:nvSpPr>
            <p:spPr>
              <a:xfrm rot="10800000">
                <a:off x="8476560" y="4510800"/>
                <a:ext cx="667440" cy="667440"/>
              </a:xfrm>
              <a:custGeom>
                <a:rect b="b" l="l" r="r" t="t"/>
                <a:pathLst>
                  <a:path extrusionOk="0" h="894" w="895">
                    <a:moveTo>
                      <a:pt x="12" y="893"/>
                    </a:moveTo>
                    <a:lnTo>
                      <a:pt x="0" y="881"/>
                    </a:lnTo>
                    <a:lnTo>
                      <a:pt x="882" y="0"/>
                    </a:lnTo>
                    <a:lnTo>
                      <a:pt x="894" y="12"/>
                    </a:lnTo>
                    <a:lnTo>
                      <a:pt x="12" y="893"/>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8" name="Shape 208"/>
        <p:cNvGrpSpPr/>
        <p:nvPr/>
      </p:nvGrpSpPr>
      <p:grpSpPr>
        <a:xfrm>
          <a:off x="0" y="0"/>
          <a:ext cx="0" cy="0"/>
          <a:chOff x="0" y="0"/>
          <a:chExt cx="0" cy="0"/>
        </a:xfrm>
      </p:grpSpPr>
      <p:sp>
        <p:nvSpPr>
          <p:cNvPr id="209" name="Google Shape;209;p33"/>
          <p:cNvSpPr/>
          <p:nvPr/>
        </p:nvSpPr>
        <p:spPr>
          <a:xfrm>
            <a:off x="176040" y="213480"/>
            <a:ext cx="8791560" cy="4716720"/>
          </a:xfrm>
          <a:prstGeom prst="roundRect">
            <a:avLst>
              <a:gd fmla="val 16667" name="adj"/>
            </a:avLst>
          </a:prstGeom>
          <a:noFill/>
          <a:ln cap="flat" cmpd="sng" w="9525">
            <a:solidFill>
              <a:srgbClr val="D4C8A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nvGrpSpPr>
          <p:cNvPr id="210" name="Google Shape;210;p33"/>
          <p:cNvGrpSpPr/>
          <p:nvPr/>
        </p:nvGrpSpPr>
        <p:grpSpPr>
          <a:xfrm>
            <a:off x="-140294" y="-128414"/>
            <a:ext cx="9424227" cy="5400507"/>
            <a:chOff x="-140294" y="-128414"/>
            <a:chExt cx="9424227" cy="5400507"/>
          </a:xfrm>
        </p:grpSpPr>
        <p:grpSp>
          <p:nvGrpSpPr>
            <p:cNvPr id="211" name="Google Shape;211;p33"/>
            <p:cNvGrpSpPr/>
            <p:nvPr/>
          </p:nvGrpSpPr>
          <p:grpSpPr>
            <a:xfrm>
              <a:off x="-140294" y="4734466"/>
              <a:ext cx="537627" cy="537627"/>
              <a:chOff x="-140294" y="4734466"/>
              <a:chExt cx="537627" cy="537627"/>
            </a:xfrm>
          </p:grpSpPr>
          <p:sp>
            <p:nvSpPr>
              <p:cNvPr id="212" name="Google Shape;212;p33"/>
              <p:cNvSpPr/>
              <p:nvPr/>
            </p:nvSpPr>
            <p:spPr>
              <a:xfrm rot="-2700000">
                <a:off x="-61560" y="4813200"/>
                <a:ext cx="380160" cy="380160"/>
              </a:xfrm>
              <a:custGeom>
                <a:rect b="b" l="l" r="r" t="t"/>
                <a:pathLst>
                  <a:path extrusionOk="0" h="946" w="947">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3" name="Google Shape;213;p33"/>
              <p:cNvSpPr/>
              <p:nvPr/>
            </p:nvSpPr>
            <p:spPr>
              <a:xfrm rot="-2700000">
                <a:off x="-17640" y="4858200"/>
                <a:ext cx="290520" cy="289080"/>
              </a:xfrm>
              <a:custGeom>
                <a:rect b="b" l="l" r="r" t="t"/>
                <a:pathLst>
                  <a:path extrusionOk="0" h="822" w="823">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14" name="Google Shape;214;p33"/>
            <p:cNvGrpSpPr/>
            <p:nvPr/>
          </p:nvGrpSpPr>
          <p:grpSpPr>
            <a:xfrm>
              <a:off x="8746306" y="-128414"/>
              <a:ext cx="537627" cy="537627"/>
              <a:chOff x="8746306" y="-128414"/>
              <a:chExt cx="537627" cy="537627"/>
            </a:xfrm>
          </p:grpSpPr>
          <p:sp>
            <p:nvSpPr>
              <p:cNvPr id="215" name="Google Shape;215;p33"/>
              <p:cNvSpPr/>
              <p:nvPr/>
            </p:nvSpPr>
            <p:spPr>
              <a:xfrm rot="-2700000">
                <a:off x="8825040" y="-49680"/>
                <a:ext cx="380160" cy="380160"/>
              </a:xfrm>
              <a:custGeom>
                <a:rect b="b" l="l" r="r" t="t"/>
                <a:pathLst>
                  <a:path extrusionOk="0" h="946" w="947">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6" name="Google Shape;216;p33"/>
              <p:cNvSpPr/>
              <p:nvPr/>
            </p:nvSpPr>
            <p:spPr>
              <a:xfrm rot="-2700000">
                <a:off x="8869320" y="-4680"/>
                <a:ext cx="290520" cy="289080"/>
              </a:xfrm>
              <a:custGeom>
                <a:rect b="b" l="l" r="r" t="t"/>
                <a:pathLst>
                  <a:path extrusionOk="0" h="822" w="823">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Tree>
  </p:cSld>
  <p:clrMap accent1="accent1" accent2="accent2" accent3="accent3" accent4="accent4" accent5="accent5" accent6="accent6" bg1="lt1" bg2="dk2" tx1="dk1" tx2="lt2" folHlink="folHlink" hlink="hlink"/>
  <p:sldLayoutIdLst>
    <p:sldLayoutId id="214748366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grpSp>
        <p:nvGrpSpPr>
          <p:cNvPr id="219" name="Google Shape;219;p35"/>
          <p:cNvGrpSpPr/>
          <p:nvPr/>
        </p:nvGrpSpPr>
        <p:grpSpPr>
          <a:xfrm>
            <a:off x="-11160" y="-17280"/>
            <a:ext cx="9154800" cy="5177520"/>
            <a:chOff x="-11160" y="-17280"/>
            <a:chExt cx="9154800" cy="5177520"/>
          </a:xfrm>
        </p:grpSpPr>
        <p:grpSp>
          <p:nvGrpSpPr>
            <p:cNvPr id="220" name="Google Shape;220;p35"/>
            <p:cNvGrpSpPr/>
            <p:nvPr/>
          </p:nvGrpSpPr>
          <p:grpSpPr>
            <a:xfrm>
              <a:off x="8476200" y="-17280"/>
              <a:ext cx="667440" cy="667440"/>
              <a:chOff x="8476200" y="-17280"/>
              <a:chExt cx="667440" cy="667440"/>
            </a:xfrm>
          </p:grpSpPr>
          <p:sp>
            <p:nvSpPr>
              <p:cNvPr id="221" name="Google Shape;221;p35"/>
              <p:cNvSpPr/>
              <p:nvPr/>
            </p:nvSpPr>
            <p:spPr>
              <a:xfrm flipH="1">
                <a:off x="8476200" y="-17280"/>
                <a:ext cx="667440" cy="502920"/>
              </a:xfrm>
              <a:custGeom>
                <a:rect b="b" l="l" r="r" t="t"/>
                <a:pathLst>
                  <a:path extrusionOk="0" h="676" w="894">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2" name="Google Shape;222;p35"/>
              <p:cNvSpPr/>
              <p:nvPr/>
            </p:nvSpPr>
            <p:spPr>
              <a:xfrm flipH="1">
                <a:off x="8482680" y="-17280"/>
                <a:ext cx="660960" cy="177480"/>
              </a:xfrm>
              <a:custGeom>
                <a:rect b="b" l="l" r="r" t="t"/>
                <a:pathLst>
                  <a:path extrusionOk="0" h="239" w="887">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3" name="Google Shape;223;p35"/>
              <p:cNvSpPr/>
              <p:nvPr/>
            </p:nvSpPr>
            <p:spPr>
              <a:xfrm flipH="1">
                <a:off x="8476200" y="-17280"/>
                <a:ext cx="667440" cy="667440"/>
              </a:xfrm>
              <a:custGeom>
                <a:rect b="b" l="l" r="r" t="t"/>
                <a:pathLst>
                  <a:path extrusionOk="0" h="894" w="895">
                    <a:moveTo>
                      <a:pt x="12" y="893"/>
                    </a:moveTo>
                    <a:lnTo>
                      <a:pt x="0" y="881"/>
                    </a:lnTo>
                    <a:lnTo>
                      <a:pt x="882" y="0"/>
                    </a:lnTo>
                    <a:lnTo>
                      <a:pt x="894" y="12"/>
                    </a:lnTo>
                    <a:lnTo>
                      <a:pt x="12" y="893"/>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24" name="Google Shape;224;p35"/>
            <p:cNvGrpSpPr/>
            <p:nvPr/>
          </p:nvGrpSpPr>
          <p:grpSpPr>
            <a:xfrm>
              <a:off x="-11160" y="4492800"/>
              <a:ext cx="667440" cy="667440"/>
              <a:chOff x="-11160" y="4492800"/>
              <a:chExt cx="667440" cy="667440"/>
            </a:xfrm>
          </p:grpSpPr>
          <p:sp>
            <p:nvSpPr>
              <p:cNvPr id="225" name="Google Shape;225;p35"/>
              <p:cNvSpPr/>
              <p:nvPr/>
            </p:nvSpPr>
            <p:spPr>
              <a:xfrm flipH="1" rot="10800000">
                <a:off x="-11160" y="4656600"/>
                <a:ext cx="667440" cy="502920"/>
              </a:xfrm>
              <a:custGeom>
                <a:rect b="b" l="l" r="r" t="t"/>
                <a:pathLst>
                  <a:path extrusionOk="0" h="676" w="894">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6" name="Google Shape;226;p35"/>
              <p:cNvSpPr/>
              <p:nvPr/>
            </p:nvSpPr>
            <p:spPr>
              <a:xfrm flipH="1" rot="10800000">
                <a:off x="-11160" y="4982400"/>
                <a:ext cx="660960" cy="177480"/>
              </a:xfrm>
              <a:custGeom>
                <a:rect b="b" l="l" r="r" t="t"/>
                <a:pathLst>
                  <a:path extrusionOk="0" h="239" w="887">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7" name="Google Shape;227;p35"/>
              <p:cNvSpPr/>
              <p:nvPr/>
            </p:nvSpPr>
            <p:spPr>
              <a:xfrm flipH="1" rot="10800000">
                <a:off x="-11160" y="4492800"/>
                <a:ext cx="667440" cy="667440"/>
              </a:xfrm>
              <a:custGeom>
                <a:rect b="b" l="l" r="r" t="t"/>
                <a:pathLst>
                  <a:path extrusionOk="0" h="894" w="895">
                    <a:moveTo>
                      <a:pt x="12" y="893"/>
                    </a:moveTo>
                    <a:lnTo>
                      <a:pt x="0" y="881"/>
                    </a:lnTo>
                    <a:lnTo>
                      <a:pt x="882" y="0"/>
                    </a:lnTo>
                    <a:lnTo>
                      <a:pt x="894" y="12"/>
                    </a:lnTo>
                    <a:lnTo>
                      <a:pt x="12" y="893"/>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228" name="Google Shape;228;p35"/>
          <p:cNvSpPr/>
          <p:nvPr/>
        </p:nvSpPr>
        <p:spPr>
          <a:xfrm>
            <a:off x="176040" y="213480"/>
            <a:ext cx="8791560" cy="4716720"/>
          </a:xfrm>
          <a:prstGeom prst="roundRect">
            <a:avLst>
              <a:gd fmla="val 16667" name="adj"/>
            </a:avLst>
          </a:prstGeom>
          <a:noFill/>
          <a:ln cap="flat" cmpd="sng" w="9525">
            <a:solidFill>
              <a:srgbClr val="D4C8A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229" name="Google Shape;229;p35"/>
          <p:cNvSpPr txBox="1"/>
          <p:nvPr>
            <p:ph type="title"/>
          </p:nvPr>
        </p:nvSpPr>
        <p:spPr>
          <a:xfrm>
            <a:off x="720000" y="444960"/>
            <a:ext cx="7703640" cy="5724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37"/>
          <p:cNvSpPr/>
          <p:nvPr/>
        </p:nvSpPr>
        <p:spPr>
          <a:xfrm>
            <a:off x="176040" y="213480"/>
            <a:ext cx="8791560" cy="4716720"/>
          </a:xfrm>
          <a:prstGeom prst="roundRect">
            <a:avLst>
              <a:gd fmla="val 16667" name="adj"/>
            </a:avLst>
          </a:prstGeom>
          <a:noFill/>
          <a:ln cap="flat" cmpd="sng" w="9525">
            <a:solidFill>
              <a:srgbClr val="D4C8A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nvGrpSpPr>
          <p:cNvPr id="236" name="Google Shape;236;p37"/>
          <p:cNvGrpSpPr/>
          <p:nvPr/>
        </p:nvGrpSpPr>
        <p:grpSpPr>
          <a:xfrm>
            <a:off x="97560" y="115920"/>
            <a:ext cx="8947080" cy="4911480"/>
            <a:chOff x="97560" y="115920"/>
            <a:chExt cx="8947080" cy="4911480"/>
          </a:xfrm>
        </p:grpSpPr>
        <p:grpSp>
          <p:nvGrpSpPr>
            <p:cNvPr id="237" name="Google Shape;237;p37"/>
            <p:cNvGrpSpPr/>
            <p:nvPr/>
          </p:nvGrpSpPr>
          <p:grpSpPr>
            <a:xfrm>
              <a:off x="8733600" y="4725720"/>
              <a:ext cx="311040" cy="301680"/>
              <a:chOff x="8733600" y="4725720"/>
              <a:chExt cx="311040" cy="301680"/>
            </a:xfrm>
          </p:grpSpPr>
          <p:sp>
            <p:nvSpPr>
              <p:cNvPr id="238" name="Google Shape;238;p37"/>
              <p:cNvSpPr/>
              <p:nvPr/>
            </p:nvSpPr>
            <p:spPr>
              <a:xfrm flipH="1">
                <a:off x="8883000" y="4725720"/>
                <a:ext cx="161640" cy="161640"/>
              </a:xfrm>
              <a:custGeom>
                <a:rect b="b" l="l" r="r" t="t"/>
                <a:pathLst>
                  <a:path extrusionOk="0" h="231" w="23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9" name="Google Shape;239;p37"/>
              <p:cNvSpPr/>
              <p:nvPr/>
            </p:nvSpPr>
            <p:spPr>
              <a:xfrm flipH="1">
                <a:off x="8883000" y="4865760"/>
                <a:ext cx="161640" cy="161640"/>
              </a:xfrm>
              <a:custGeom>
                <a:rect b="b" l="l" r="r" t="t"/>
                <a:pathLst>
                  <a:path extrusionOk="0" h="230" w="23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0" name="Google Shape;240;p37"/>
              <p:cNvSpPr/>
              <p:nvPr/>
            </p:nvSpPr>
            <p:spPr>
              <a:xfrm flipH="1">
                <a:off x="8733600" y="4865760"/>
                <a:ext cx="161640" cy="161640"/>
              </a:xfrm>
              <a:custGeom>
                <a:rect b="b" l="l" r="r" t="t"/>
                <a:pathLst>
                  <a:path extrusionOk="0" h="230" w="23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1" name="Google Shape;241;p37"/>
              <p:cNvSpPr/>
              <p:nvPr/>
            </p:nvSpPr>
            <p:spPr>
              <a:xfrm flipH="1">
                <a:off x="8733600" y="4725720"/>
                <a:ext cx="161640" cy="161640"/>
              </a:xfrm>
              <a:custGeom>
                <a:rect b="b" l="l" r="r" t="t"/>
                <a:pathLst>
                  <a:path extrusionOk="0" h="230" w="23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42" name="Google Shape;242;p37"/>
            <p:cNvGrpSpPr/>
            <p:nvPr/>
          </p:nvGrpSpPr>
          <p:grpSpPr>
            <a:xfrm>
              <a:off x="97560" y="115920"/>
              <a:ext cx="311040" cy="301680"/>
              <a:chOff x="97560" y="115920"/>
              <a:chExt cx="311040" cy="301680"/>
            </a:xfrm>
          </p:grpSpPr>
          <p:sp>
            <p:nvSpPr>
              <p:cNvPr id="243" name="Google Shape;243;p37"/>
              <p:cNvSpPr/>
              <p:nvPr/>
            </p:nvSpPr>
            <p:spPr>
              <a:xfrm flipH="1">
                <a:off x="246960" y="115920"/>
                <a:ext cx="161640" cy="161640"/>
              </a:xfrm>
              <a:custGeom>
                <a:rect b="b" l="l" r="r" t="t"/>
                <a:pathLst>
                  <a:path extrusionOk="0" h="231" w="23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4" name="Google Shape;244;p37"/>
              <p:cNvSpPr/>
              <p:nvPr/>
            </p:nvSpPr>
            <p:spPr>
              <a:xfrm flipH="1">
                <a:off x="246960" y="255960"/>
                <a:ext cx="161640" cy="161640"/>
              </a:xfrm>
              <a:custGeom>
                <a:rect b="b" l="l" r="r" t="t"/>
                <a:pathLst>
                  <a:path extrusionOk="0" h="230" w="23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5" name="Google Shape;245;p37"/>
              <p:cNvSpPr/>
              <p:nvPr/>
            </p:nvSpPr>
            <p:spPr>
              <a:xfrm flipH="1">
                <a:off x="97560" y="255960"/>
                <a:ext cx="161640" cy="161640"/>
              </a:xfrm>
              <a:custGeom>
                <a:rect b="b" l="l" r="r" t="t"/>
                <a:pathLst>
                  <a:path extrusionOk="0" h="230" w="23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6" name="Google Shape;246;p37"/>
              <p:cNvSpPr/>
              <p:nvPr/>
            </p:nvSpPr>
            <p:spPr>
              <a:xfrm flipH="1">
                <a:off x="97560" y="115920"/>
                <a:ext cx="161640" cy="161640"/>
              </a:xfrm>
              <a:custGeom>
                <a:rect b="b" l="l" r="r" t="t"/>
                <a:pathLst>
                  <a:path extrusionOk="0" h="230" w="23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247" name="Google Shape;247;p37"/>
          <p:cNvSpPr txBox="1"/>
          <p:nvPr>
            <p:ph type="title"/>
          </p:nvPr>
        </p:nvSpPr>
        <p:spPr>
          <a:xfrm>
            <a:off x="720000" y="444960"/>
            <a:ext cx="7703640" cy="5724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3"/>
          <p:cNvSpPr/>
          <p:nvPr/>
        </p:nvSpPr>
        <p:spPr>
          <a:xfrm>
            <a:off x="176040" y="213480"/>
            <a:ext cx="8791560" cy="4716720"/>
          </a:xfrm>
          <a:prstGeom prst="roundRect">
            <a:avLst>
              <a:gd fmla="val 16667" name="adj"/>
            </a:avLst>
          </a:prstGeom>
          <a:noFill/>
          <a:ln cap="flat" cmpd="sng" w="9525">
            <a:solidFill>
              <a:srgbClr val="D4C8A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nvGrpSpPr>
          <p:cNvPr id="23" name="Google Shape;23;p3"/>
          <p:cNvGrpSpPr/>
          <p:nvPr/>
        </p:nvGrpSpPr>
        <p:grpSpPr>
          <a:xfrm>
            <a:off x="-140294" y="-128414"/>
            <a:ext cx="9424227" cy="5400507"/>
            <a:chOff x="-140294" y="-128414"/>
            <a:chExt cx="9424227" cy="5400507"/>
          </a:xfrm>
        </p:grpSpPr>
        <p:grpSp>
          <p:nvGrpSpPr>
            <p:cNvPr id="24" name="Google Shape;24;p3"/>
            <p:cNvGrpSpPr/>
            <p:nvPr/>
          </p:nvGrpSpPr>
          <p:grpSpPr>
            <a:xfrm>
              <a:off x="-140294" y="4734466"/>
              <a:ext cx="537627" cy="537627"/>
              <a:chOff x="-140294" y="4734466"/>
              <a:chExt cx="537627" cy="537627"/>
            </a:xfrm>
          </p:grpSpPr>
          <p:sp>
            <p:nvSpPr>
              <p:cNvPr id="25" name="Google Shape;25;p3"/>
              <p:cNvSpPr/>
              <p:nvPr/>
            </p:nvSpPr>
            <p:spPr>
              <a:xfrm rot="-2700000">
                <a:off x="-61560" y="4813200"/>
                <a:ext cx="380160" cy="380160"/>
              </a:xfrm>
              <a:custGeom>
                <a:rect b="b" l="l" r="r" t="t"/>
                <a:pathLst>
                  <a:path extrusionOk="0" h="946" w="947">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 name="Google Shape;26;p3"/>
              <p:cNvSpPr/>
              <p:nvPr/>
            </p:nvSpPr>
            <p:spPr>
              <a:xfrm rot="-2700000">
                <a:off x="-17640" y="4858200"/>
                <a:ext cx="290520" cy="289080"/>
              </a:xfrm>
              <a:custGeom>
                <a:rect b="b" l="l" r="r" t="t"/>
                <a:pathLst>
                  <a:path extrusionOk="0" h="822" w="823">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7" name="Google Shape;27;p3"/>
            <p:cNvGrpSpPr/>
            <p:nvPr/>
          </p:nvGrpSpPr>
          <p:grpSpPr>
            <a:xfrm>
              <a:off x="8746306" y="-128414"/>
              <a:ext cx="537627" cy="537627"/>
              <a:chOff x="8746306" y="-128414"/>
              <a:chExt cx="537627" cy="537627"/>
            </a:xfrm>
          </p:grpSpPr>
          <p:sp>
            <p:nvSpPr>
              <p:cNvPr id="28" name="Google Shape;28;p3"/>
              <p:cNvSpPr/>
              <p:nvPr/>
            </p:nvSpPr>
            <p:spPr>
              <a:xfrm rot="-2700000">
                <a:off x="8825040" y="-49680"/>
                <a:ext cx="380160" cy="380160"/>
              </a:xfrm>
              <a:custGeom>
                <a:rect b="b" l="l" r="r" t="t"/>
                <a:pathLst>
                  <a:path extrusionOk="0" h="946" w="947">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9" name="Google Shape;29;p3"/>
              <p:cNvSpPr/>
              <p:nvPr/>
            </p:nvSpPr>
            <p:spPr>
              <a:xfrm rot="-2700000">
                <a:off x="8869320" y="-4680"/>
                <a:ext cx="290520" cy="289080"/>
              </a:xfrm>
              <a:custGeom>
                <a:rect b="b" l="l" r="r" t="t"/>
                <a:pathLst>
                  <a:path extrusionOk="0" h="822" w="823">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30" name="Google Shape;30;p3"/>
          <p:cNvSpPr txBox="1"/>
          <p:nvPr>
            <p:ph type="title"/>
          </p:nvPr>
        </p:nvSpPr>
        <p:spPr>
          <a:xfrm>
            <a:off x="805320" y="894600"/>
            <a:ext cx="4046400" cy="55692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1" name="Google Shape;31;p3"/>
          <p:cNvSpPr txBox="1"/>
          <p:nvPr>
            <p:ph idx="1" type="body"/>
          </p:nvPr>
        </p:nvSpPr>
        <p:spPr>
          <a:xfrm>
            <a:off x="805320" y="1451880"/>
            <a:ext cx="4046400" cy="279648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39"/>
          <p:cNvSpPr/>
          <p:nvPr/>
        </p:nvSpPr>
        <p:spPr>
          <a:xfrm>
            <a:off x="176040" y="213480"/>
            <a:ext cx="8791560" cy="4716720"/>
          </a:xfrm>
          <a:prstGeom prst="roundRect">
            <a:avLst>
              <a:gd fmla="val 16667" name="adj"/>
            </a:avLst>
          </a:prstGeom>
          <a:noFill/>
          <a:ln cap="flat" cmpd="sng" w="9525">
            <a:solidFill>
              <a:srgbClr val="D4C8A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nvGrpSpPr>
          <p:cNvPr id="252" name="Google Shape;252;p39"/>
          <p:cNvGrpSpPr/>
          <p:nvPr/>
        </p:nvGrpSpPr>
        <p:grpSpPr>
          <a:xfrm>
            <a:off x="-140294" y="-128414"/>
            <a:ext cx="9424227" cy="5400507"/>
            <a:chOff x="-140294" y="-128414"/>
            <a:chExt cx="9424227" cy="5400507"/>
          </a:xfrm>
        </p:grpSpPr>
        <p:grpSp>
          <p:nvGrpSpPr>
            <p:cNvPr id="253" name="Google Shape;253;p39"/>
            <p:cNvGrpSpPr/>
            <p:nvPr/>
          </p:nvGrpSpPr>
          <p:grpSpPr>
            <a:xfrm>
              <a:off x="-140294" y="4734466"/>
              <a:ext cx="537627" cy="537627"/>
              <a:chOff x="-140294" y="4734466"/>
              <a:chExt cx="537627" cy="537627"/>
            </a:xfrm>
          </p:grpSpPr>
          <p:sp>
            <p:nvSpPr>
              <p:cNvPr id="254" name="Google Shape;254;p39"/>
              <p:cNvSpPr/>
              <p:nvPr/>
            </p:nvSpPr>
            <p:spPr>
              <a:xfrm rot="-2700000">
                <a:off x="-61560" y="4813200"/>
                <a:ext cx="380160" cy="380160"/>
              </a:xfrm>
              <a:custGeom>
                <a:rect b="b" l="l" r="r" t="t"/>
                <a:pathLst>
                  <a:path extrusionOk="0" h="946" w="947">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5" name="Google Shape;255;p39"/>
              <p:cNvSpPr/>
              <p:nvPr/>
            </p:nvSpPr>
            <p:spPr>
              <a:xfrm rot="-2700000">
                <a:off x="-17640" y="4858200"/>
                <a:ext cx="290520" cy="289080"/>
              </a:xfrm>
              <a:custGeom>
                <a:rect b="b" l="l" r="r" t="t"/>
                <a:pathLst>
                  <a:path extrusionOk="0" h="822" w="823">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56" name="Google Shape;256;p39"/>
            <p:cNvGrpSpPr/>
            <p:nvPr/>
          </p:nvGrpSpPr>
          <p:grpSpPr>
            <a:xfrm>
              <a:off x="8746306" y="-128414"/>
              <a:ext cx="537627" cy="537627"/>
              <a:chOff x="8746306" y="-128414"/>
              <a:chExt cx="537627" cy="537627"/>
            </a:xfrm>
          </p:grpSpPr>
          <p:sp>
            <p:nvSpPr>
              <p:cNvPr id="257" name="Google Shape;257;p39"/>
              <p:cNvSpPr/>
              <p:nvPr/>
            </p:nvSpPr>
            <p:spPr>
              <a:xfrm rot="-2700000">
                <a:off x="8825040" y="-49680"/>
                <a:ext cx="380160" cy="380160"/>
              </a:xfrm>
              <a:custGeom>
                <a:rect b="b" l="l" r="r" t="t"/>
                <a:pathLst>
                  <a:path extrusionOk="0" h="946" w="947">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8" name="Google Shape;258;p39"/>
              <p:cNvSpPr/>
              <p:nvPr/>
            </p:nvSpPr>
            <p:spPr>
              <a:xfrm rot="-2700000">
                <a:off x="8869320" y="-4680"/>
                <a:ext cx="290520" cy="289080"/>
              </a:xfrm>
              <a:custGeom>
                <a:rect b="b" l="l" r="r" t="t"/>
                <a:pathLst>
                  <a:path extrusionOk="0" h="822" w="823">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259" name="Google Shape;259;p39"/>
          <p:cNvSpPr txBox="1"/>
          <p:nvPr>
            <p:ph type="title"/>
          </p:nvPr>
        </p:nvSpPr>
        <p:spPr>
          <a:xfrm>
            <a:off x="720000" y="444960"/>
            <a:ext cx="7703640" cy="5724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60" name="Google Shape;260;p39"/>
          <p:cNvSpPr txBox="1"/>
          <p:nvPr>
            <p:ph idx="1" type="body"/>
          </p:nvPr>
        </p:nvSpPr>
        <p:spPr>
          <a:xfrm>
            <a:off x="3747960" y="1146600"/>
            <a:ext cx="4675680" cy="3459960"/>
          </a:xfrm>
          <a:prstGeom prst="rect">
            <a:avLst/>
          </a:prstGeom>
          <a:noFill/>
          <a:ln>
            <a:noFill/>
          </a:ln>
        </p:spPr>
        <p:txBody>
          <a:bodyPr anchorCtr="0" anchor="ctr"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sp>
        <p:nvSpPr>
          <p:cNvPr id="263" name="Google Shape;263;p41"/>
          <p:cNvSpPr/>
          <p:nvPr/>
        </p:nvSpPr>
        <p:spPr>
          <a:xfrm>
            <a:off x="176040" y="453600"/>
            <a:ext cx="8791560" cy="4235760"/>
          </a:xfrm>
          <a:prstGeom prst="roundRect">
            <a:avLst>
              <a:gd fmla="val 16667" name="adj"/>
            </a:avLst>
          </a:prstGeom>
          <a:noFill/>
          <a:ln cap="flat" cmpd="sng" w="9525">
            <a:solidFill>
              <a:srgbClr val="D4C8A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nvGrpSpPr>
          <p:cNvPr id="264" name="Google Shape;264;p41"/>
          <p:cNvGrpSpPr/>
          <p:nvPr/>
        </p:nvGrpSpPr>
        <p:grpSpPr>
          <a:xfrm>
            <a:off x="-11520" y="0"/>
            <a:ext cx="9155520" cy="5178240"/>
            <a:chOff x="-11520" y="0"/>
            <a:chExt cx="9155520" cy="5178240"/>
          </a:xfrm>
        </p:grpSpPr>
        <p:grpSp>
          <p:nvGrpSpPr>
            <p:cNvPr id="265" name="Google Shape;265;p41"/>
            <p:cNvGrpSpPr/>
            <p:nvPr/>
          </p:nvGrpSpPr>
          <p:grpSpPr>
            <a:xfrm>
              <a:off x="-11520" y="0"/>
              <a:ext cx="667440" cy="667440"/>
              <a:chOff x="-11520" y="0"/>
              <a:chExt cx="667440" cy="667440"/>
            </a:xfrm>
          </p:grpSpPr>
          <p:sp>
            <p:nvSpPr>
              <p:cNvPr id="266" name="Google Shape;266;p41"/>
              <p:cNvSpPr/>
              <p:nvPr/>
            </p:nvSpPr>
            <p:spPr>
              <a:xfrm>
                <a:off x="-11520" y="0"/>
                <a:ext cx="667440" cy="502920"/>
              </a:xfrm>
              <a:custGeom>
                <a:rect b="b" l="l" r="r" t="t"/>
                <a:pathLst>
                  <a:path extrusionOk="0" h="676" w="894">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7" name="Google Shape;267;p41"/>
              <p:cNvSpPr/>
              <p:nvPr/>
            </p:nvSpPr>
            <p:spPr>
              <a:xfrm>
                <a:off x="-11520" y="0"/>
                <a:ext cx="660960" cy="177480"/>
              </a:xfrm>
              <a:custGeom>
                <a:rect b="b" l="l" r="r" t="t"/>
                <a:pathLst>
                  <a:path extrusionOk="0" h="239" w="887">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8" name="Google Shape;268;p41"/>
              <p:cNvSpPr/>
              <p:nvPr/>
            </p:nvSpPr>
            <p:spPr>
              <a:xfrm>
                <a:off x="-11520" y="0"/>
                <a:ext cx="667440" cy="667440"/>
              </a:xfrm>
              <a:custGeom>
                <a:rect b="b" l="l" r="r" t="t"/>
                <a:pathLst>
                  <a:path extrusionOk="0" h="894" w="895">
                    <a:moveTo>
                      <a:pt x="12" y="893"/>
                    </a:moveTo>
                    <a:lnTo>
                      <a:pt x="0" y="881"/>
                    </a:lnTo>
                    <a:lnTo>
                      <a:pt x="882" y="0"/>
                    </a:lnTo>
                    <a:lnTo>
                      <a:pt x="894" y="12"/>
                    </a:lnTo>
                    <a:lnTo>
                      <a:pt x="12" y="893"/>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69" name="Google Shape;269;p41"/>
            <p:cNvGrpSpPr/>
            <p:nvPr/>
          </p:nvGrpSpPr>
          <p:grpSpPr>
            <a:xfrm>
              <a:off x="8476560" y="4510800"/>
              <a:ext cx="667440" cy="667440"/>
              <a:chOff x="8476560" y="4510800"/>
              <a:chExt cx="667440" cy="667440"/>
            </a:xfrm>
          </p:grpSpPr>
          <p:sp>
            <p:nvSpPr>
              <p:cNvPr id="270" name="Google Shape;270;p41"/>
              <p:cNvSpPr/>
              <p:nvPr/>
            </p:nvSpPr>
            <p:spPr>
              <a:xfrm rot="10800000">
                <a:off x="8476560" y="4675320"/>
                <a:ext cx="667440" cy="502920"/>
              </a:xfrm>
              <a:custGeom>
                <a:rect b="b" l="l" r="r" t="t"/>
                <a:pathLst>
                  <a:path extrusionOk="0" h="676" w="894">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1" name="Google Shape;271;p41"/>
              <p:cNvSpPr/>
              <p:nvPr/>
            </p:nvSpPr>
            <p:spPr>
              <a:xfrm rot="10800000">
                <a:off x="8483040" y="5000760"/>
                <a:ext cx="660960" cy="177480"/>
              </a:xfrm>
              <a:custGeom>
                <a:rect b="b" l="l" r="r" t="t"/>
                <a:pathLst>
                  <a:path extrusionOk="0" h="239" w="887">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2" name="Google Shape;272;p41"/>
              <p:cNvSpPr/>
              <p:nvPr/>
            </p:nvSpPr>
            <p:spPr>
              <a:xfrm rot="10800000">
                <a:off x="8476560" y="4510800"/>
                <a:ext cx="667440" cy="667440"/>
              </a:xfrm>
              <a:custGeom>
                <a:rect b="b" l="l" r="r" t="t"/>
                <a:pathLst>
                  <a:path extrusionOk="0" h="894" w="895">
                    <a:moveTo>
                      <a:pt x="12" y="893"/>
                    </a:moveTo>
                    <a:lnTo>
                      <a:pt x="0" y="881"/>
                    </a:lnTo>
                    <a:lnTo>
                      <a:pt x="882" y="0"/>
                    </a:lnTo>
                    <a:lnTo>
                      <a:pt x="894" y="12"/>
                    </a:lnTo>
                    <a:lnTo>
                      <a:pt x="12" y="893"/>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273" name="Google Shape;273;p41"/>
          <p:cNvSpPr txBox="1"/>
          <p:nvPr>
            <p:ph type="title"/>
          </p:nvPr>
        </p:nvSpPr>
        <p:spPr>
          <a:xfrm>
            <a:off x="1388160" y="1307160"/>
            <a:ext cx="6367320" cy="25290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43"/>
          <p:cNvSpPr/>
          <p:nvPr/>
        </p:nvSpPr>
        <p:spPr>
          <a:xfrm flipH="1">
            <a:off x="163800" y="453600"/>
            <a:ext cx="8791560" cy="4235760"/>
          </a:xfrm>
          <a:prstGeom prst="roundRect">
            <a:avLst>
              <a:gd fmla="val 16667" name="adj"/>
            </a:avLst>
          </a:prstGeom>
          <a:noFill/>
          <a:ln cap="flat" cmpd="sng" w="9525">
            <a:solidFill>
              <a:srgbClr val="D4C8A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nvGrpSpPr>
          <p:cNvPr id="277" name="Google Shape;277;p43"/>
          <p:cNvGrpSpPr/>
          <p:nvPr/>
        </p:nvGrpSpPr>
        <p:grpSpPr>
          <a:xfrm>
            <a:off x="-11160" y="0"/>
            <a:ext cx="9154800" cy="5177880"/>
            <a:chOff x="-11160" y="0"/>
            <a:chExt cx="9154800" cy="5177880"/>
          </a:xfrm>
        </p:grpSpPr>
        <p:grpSp>
          <p:nvGrpSpPr>
            <p:cNvPr id="278" name="Google Shape;278;p43"/>
            <p:cNvGrpSpPr/>
            <p:nvPr/>
          </p:nvGrpSpPr>
          <p:grpSpPr>
            <a:xfrm>
              <a:off x="8476200" y="0"/>
              <a:ext cx="667440" cy="667440"/>
              <a:chOff x="8476200" y="0"/>
              <a:chExt cx="667440" cy="667440"/>
            </a:xfrm>
          </p:grpSpPr>
          <p:sp>
            <p:nvSpPr>
              <p:cNvPr id="279" name="Google Shape;279;p43"/>
              <p:cNvSpPr/>
              <p:nvPr/>
            </p:nvSpPr>
            <p:spPr>
              <a:xfrm flipH="1">
                <a:off x="8476200" y="0"/>
                <a:ext cx="667440" cy="502920"/>
              </a:xfrm>
              <a:custGeom>
                <a:rect b="b" l="l" r="r" t="t"/>
                <a:pathLst>
                  <a:path extrusionOk="0" h="676" w="894">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80" name="Google Shape;280;p43"/>
              <p:cNvSpPr/>
              <p:nvPr/>
            </p:nvSpPr>
            <p:spPr>
              <a:xfrm flipH="1">
                <a:off x="8482680" y="0"/>
                <a:ext cx="660960" cy="177480"/>
              </a:xfrm>
              <a:custGeom>
                <a:rect b="b" l="l" r="r" t="t"/>
                <a:pathLst>
                  <a:path extrusionOk="0" h="239" w="887">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81" name="Google Shape;281;p43"/>
              <p:cNvSpPr/>
              <p:nvPr/>
            </p:nvSpPr>
            <p:spPr>
              <a:xfrm flipH="1">
                <a:off x="8476200" y="0"/>
                <a:ext cx="667440" cy="667440"/>
              </a:xfrm>
              <a:custGeom>
                <a:rect b="b" l="l" r="r" t="t"/>
                <a:pathLst>
                  <a:path extrusionOk="0" h="894" w="895">
                    <a:moveTo>
                      <a:pt x="12" y="893"/>
                    </a:moveTo>
                    <a:lnTo>
                      <a:pt x="0" y="881"/>
                    </a:lnTo>
                    <a:lnTo>
                      <a:pt x="882" y="0"/>
                    </a:lnTo>
                    <a:lnTo>
                      <a:pt x="894" y="12"/>
                    </a:lnTo>
                    <a:lnTo>
                      <a:pt x="12" y="893"/>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282" name="Google Shape;282;p43"/>
            <p:cNvGrpSpPr/>
            <p:nvPr/>
          </p:nvGrpSpPr>
          <p:grpSpPr>
            <a:xfrm>
              <a:off x="-11160" y="4510440"/>
              <a:ext cx="667440" cy="667440"/>
              <a:chOff x="-11160" y="4510440"/>
              <a:chExt cx="667440" cy="667440"/>
            </a:xfrm>
          </p:grpSpPr>
          <p:sp>
            <p:nvSpPr>
              <p:cNvPr id="283" name="Google Shape;283;p43"/>
              <p:cNvSpPr/>
              <p:nvPr/>
            </p:nvSpPr>
            <p:spPr>
              <a:xfrm flipH="1" rot="10800000">
                <a:off x="-11160" y="4674240"/>
                <a:ext cx="667440" cy="502920"/>
              </a:xfrm>
              <a:custGeom>
                <a:rect b="b" l="l" r="r" t="t"/>
                <a:pathLst>
                  <a:path extrusionOk="0" h="676" w="894">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84" name="Google Shape;284;p43"/>
              <p:cNvSpPr/>
              <p:nvPr/>
            </p:nvSpPr>
            <p:spPr>
              <a:xfrm flipH="1" rot="10800000">
                <a:off x="-11160" y="5000040"/>
                <a:ext cx="660960" cy="177480"/>
              </a:xfrm>
              <a:custGeom>
                <a:rect b="b" l="l" r="r" t="t"/>
                <a:pathLst>
                  <a:path extrusionOk="0" h="239" w="887">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85" name="Google Shape;285;p43"/>
              <p:cNvSpPr/>
              <p:nvPr/>
            </p:nvSpPr>
            <p:spPr>
              <a:xfrm flipH="1" rot="10800000">
                <a:off x="-11160" y="4510440"/>
                <a:ext cx="667440" cy="667440"/>
              </a:xfrm>
              <a:custGeom>
                <a:rect b="b" l="l" r="r" t="t"/>
                <a:pathLst>
                  <a:path extrusionOk="0" h="894" w="895">
                    <a:moveTo>
                      <a:pt x="12" y="893"/>
                    </a:moveTo>
                    <a:lnTo>
                      <a:pt x="0" y="881"/>
                    </a:lnTo>
                    <a:lnTo>
                      <a:pt x="882" y="0"/>
                    </a:lnTo>
                    <a:lnTo>
                      <a:pt x="894" y="12"/>
                    </a:lnTo>
                    <a:lnTo>
                      <a:pt x="12" y="893"/>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286" name="Google Shape;286;p43"/>
          <p:cNvSpPr txBox="1"/>
          <p:nvPr>
            <p:ph type="title"/>
          </p:nvPr>
        </p:nvSpPr>
        <p:spPr>
          <a:xfrm>
            <a:off x="720000" y="2285280"/>
            <a:ext cx="7703640" cy="5724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88" name="Shape 28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90" name="Shape 290"/>
        <p:cNvGrpSpPr/>
        <p:nvPr/>
      </p:nvGrpSpPr>
      <p:grpSpPr>
        <a:xfrm>
          <a:off x="0" y="0"/>
          <a:ext cx="0" cy="0"/>
          <a:chOff x="0" y="0"/>
          <a:chExt cx="0" cy="0"/>
        </a:xfrm>
      </p:grpSpPr>
      <p:sp>
        <p:nvSpPr>
          <p:cNvPr id="291" name="Google Shape;291;p47"/>
          <p:cNvSpPr txBox="1"/>
          <p:nvPr>
            <p:ph type="title"/>
          </p:nvPr>
        </p:nvSpPr>
        <p:spPr>
          <a:xfrm>
            <a:off x="716760" y="510840"/>
            <a:ext cx="7710120" cy="48204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 name="Shape 35"/>
        <p:cNvGrpSpPr/>
        <p:nvPr/>
      </p:nvGrpSpPr>
      <p:grpSpPr>
        <a:xfrm>
          <a:off x="0" y="0"/>
          <a:ext cx="0" cy="0"/>
          <a:chOff x="0" y="0"/>
          <a:chExt cx="0" cy="0"/>
        </a:xfrm>
      </p:grpSpPr>
      <p:sp>
        <p:nvSpPr>
          <p:cNvPr id="36" name="Google Shape;36;p5"/>
          <p:cNvSpPr/>
          <p:nvPr/>
        </p:nvSpPr>
        <p:spPr>
          <a:xfrm>
            <a:off x="176040" y="453600"/>
            <a:ext cx="8791560" cy="4235760"/>
          </a:xfrm>
          <a:prstGeom prst="roundRect">
            <a:avLst>
              <a:gd fmla="val 16667" name="adj"/>
            </a:avLst>
          </a:prstGeom>
          <a:noFill/>
          <a:ln cap="flat" cmpd="sng" w="9525">
            <a:solidFill>
              <a:srgbClr val="D4C8A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nvGrpSpPr>
          <p:cNvPr id="37" name="Google Shape;37;p5"/>
          <p:cNvGrpSpPr/>
          <p:nvPr/>
        </p:nvGrpSpPr>
        <p:grpSpPr>
          <a:xfrm>
            <a:off x="-11160" y="-17280"/>
            <a:ext cx="9154800" cy="5177520"/>
            <a:chOff x="-11160" y="-17280"/>
            <a:chExt cx="9154800" cy="5177520"/>
          </a:xfrm>
        </p:grpSpPr>
        <p:grpSp>
          <p:nvGrpSpPr>
            <p:cNvPr id="38" name="Google Shape;38;p5"/>
            <p:cNvGrpSpPr/>
            <p:nvPr/>
          </p:nvGrpSpPr>
          <p:grpSpPr>
            <a:xfrm>
              <a:off x="8476200" y="-17280"/>
              <a:ext cx="667440" cy="667440"/>
              <a:chOff x="8476200" y="-17280"/>
              <a:chExt cx="667440" cy="667440"/>
            </a:xfrm>
          </p:grpSpPr>
          <p:sp>
            <p:nvSpPr>
              <p:cNvPr id="39" name="Google Shape;39;p5"/>
              <p:cNvSpPr/>
              <p:nvPr/>
            </p:nvSpPr>
            <p:spPr>
              <a:xfrm flipH="1">
                <a:off x="8476200" y="-17280"/>
                <a:ext cx="667440" cy="502920"/>
              </a:xfrm>
              <a:custGeom>
                <a:rect b="b" l="l" r="r" t="t"/>
                <a:pathLst>
                  <a:path extrusionOk="0" h="676" w="894">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0" name="Google Shape;40;p5"/>
              <p:cNvSpPr/>
              <p:nvPr/>
            </p:nvSpPr>
            <p:spPr>
              <a:xfrm flipH="1">
                <a:off x="8482680" y="-17280"/>
                <a:ext cx="660960" cy="177480"/>
              </a:xfrm>
              <a:custGeom>
                <a:rect b="b" l="l" r="r" t="t"/>
                <a:pathLst>
                  <a:path extrusionOk="0" h="239" w="887">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1" name="Google Shape;41;p5"/>
              <p:cNvSpPr/>
              <p:nvPr/>
            </p:nvSpPr>
            <p:spPr>
              <a:xfrm flipH="1">
                <a:off x="8476200" y="-17280"/>
                <a:ext cx="667440" cy="667440"/>
              </a:xfrm>
              <a:custGeom>
                <a:rect b="b" l="l" r="r" t="t"/>
                <a:pathLst>
                  <a:path extrusionOk="0" h="894" w="895">
                    <a:moveTo>
                      <a:pt x="12" y="893"/>
                    </a:moveTo>
                    <a:lnTo>
                      <a:pt x="0" y="881"/>
                    </a:lnTo>
                    <a:lnTo>
                      <a:pt x="882" y="0"/>
                    </a:lnTo>
                    <a:lnTo>
                      <a:pt x="894" y="12"/>
                    </a:lnTo>
                    <a:lnTo>
                      <a:pt x="12" y="893"/>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42" name="Google Shape;42;p5"/>
            <p:cNvGrpSpPr/>
            <p:nvPr/>
          </p:nvGrpSpPr>
          <p:grpSpPr>
            <a:xfrm>
              <a:off x="-11160" y="4492800"/>
              <a:ext cx="667440" cy="667440"/>
              <a:chOff x="-11160" y="4492800"/>
              <a:chExt cx="667440" cy="667440"/>
            </a:xfrm>
          </p:grpSpPr>
          <p:sp>
            <p:nvSpPr>
              <p:cNvPr id="43" name="Google Shape;43;p5"/>
              <p:cNvSpPr/>
              <p:nvPr/>
            </p:nvSpPr>
            <p:spPr>
              <a:xfrm flipH="1" rot="10800000">
                <a:off x="-11160" y="4656600"/>
                <a:ext cx="667440" cy="502920"/>
              </a:xfrm>
              <a:custGeom>
                <a:rect b="b" l="l" r="r" t="t"/>
                <a:pathLst>
                  <a:path extrusionOk="0" h="676" w="894">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4" name="Google Shape;44;p5"/>
              <p:cNvSpPr/>
              <p:nvPr/>
            </p:nvSpPr>
            <p:spPr>
              <a:xfrm flipH="1" rot="10800000">
                <a:off x="-11160" y="4982400"/>
                <a:ext cx="660960" cy="177480"/>
              </a:xfrm>
              <a:custGeom>
                <a:rect b="b" l="l" r="r" t="t"/>
                <a:pathLst>
                  <a:path extrusionOk="0" h="239" w="887">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5" name="Google Shape;45;p5"/>
              <p:cNvSpPr/>
              <p:nvPr/>
            </p:nvSpPr>
            <p:spPr>
              <a:xfrm flipH="1" rot="10800000">
                <a:off x="-11160" y="4492800"/>
                <a:ext cx="667440" cy="667440"/>
              </a:xfrm>
              <a:custGeom>
                <a:rect b="b" l="l" r="r" t="t"/>
                <a:pathLst>
                  <a:path extrusionOk="0" h="894" w="895">
                    <a:moveTo>
                      <a:pt x="12" y="893"/>
                    </a:moveTo>
                    <a:lnTo>
                      <a:pt x="0" y="881"/>
                    </a:lnTo>
                    <a:lnTo>
                      <a:pt x="882" y="0"/>
                    </a:lnTo>
                    <a:lnTo>
                      <a:pt x="894" y="12"/>
                    </a:lnTo>
                    <a:lnTo>
                      <a:pt x="12" y="893"/>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46" name="Google Shape;46;p5"/>
          <p:cNvSpPr txBox="1"/>
          <p:nvPr>
            <p:ph type="title"/>
          </p:nvPr>
        </p:nvSpPr>
        <p:spPr>
          <a:xfrm>
            <a:off x="1752840" y="2251800"/>
            <a:ext cx="5637960" cy="81972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7" name="Google Shape;47;p5"/>
          <p:cNvSpPr txBox="1"/>
          <p:nvPr>
            <p:ph idx="2" type="title"/>
          </p:nvPr>
        </p:nvSpPr>
        <p:spPr>
          <a:xfrm>
            <a:off x="3794040" y="1282680"/>
            <a:ext cx="1555920" cy="96912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8" name="Google Shape;48;p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7"/>
          <p:cNvSpPr/>
          <p:nvPr/>
        </p:nvSpPr>
        <p:spPr>
          <a:xfrm>
            <a:off x="176040" y="453600"/>
            <a:ext cx="8791560" cy="4235760"/>
          </a:xfrm>
          <a:prstGeom prst="roundRect">
            <a:avLst>
              <a:gd fmla="val 16667" name="adj"/>
            </a:avLst>
          </a:prstGeom>
          <a:noFill/>
          <a:ln cap="flat" cmpd="sng" w="9525">
            <a:solidFill>
              <a:srgbClr val="D4C8A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nvGrpSpPr>
          <p:cNvPr id="52" name="Google Shape;52;p7"/>
          <p:cNvGrpSpPr/>
          <p:nvPr/>
        </p:nvGrpSpPr>
        <p:grpSpPr>
          <a:xfrm>
            <a:off x="-161662" y="96098"/>
            <a:ext cx="9466963" cy="4951483"/>
            <a:chOff x="-161662" y="96098"/>
            <a:chExt cx="9466963" cy="4951483"/>
          </a:xfrm>
        </p:grpSpPr>
        <p:grpSp>
          <p:nvGrpSpPr>
            <p:cNvPr id="53" name="Google Shape;53;p7"/>
            <p:cNvGrpSpPr/>
            <p:nvPr/>
          </p:nvGrpSpPr>
          <p:grpSpPr>
            <a:xfrm>
              <a:off x="8742218" y="4484498"/>
              <a:ext cx="563083" cy="563083"/>
              <a:chOff x="8742218" y="4484498"/>
              <a:chExt cx="563083" cy="563083"/>
            </a:xfrm>
          </p:grpSpPr>
          <p:sp>
            <p:nvSpPr>
              <p:cNvPr id="54" name="Google Shape;54;p7"/>
              <p:cNvSpPr/>
              <p:nvPr/>
            </p:nvSpPr>
            <p:spPr>
              <a:xfrm rot="-2700000">
                <a:off x="8824680" y="4566960"/>
                <a:ext cx="398160" cy="398160"/>
              </a:xfrm>
              <a:custGeom>
                <a:rect b="b" l="l" r="r" t="t"/>
                <a:pathLst>
                  <a:path extrusionOk="0" h="946" w="947">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5" name="Google Shape;55;p7"/>
              <p:cNvSpPr/>
              <p:nvPr/>
            </p:nvSpPr>
            <p:spPr>
              <a:xfrm rot="-2700000">
                <a:off x="8870760" y="4613400"/>
                <a:ext cx="304560" cy="302760"/>
              </a:xfrm>
              <a:custGeom>
                <a:rect b="b" l="l" r="r" t="t"/>
                <a:pathLst>
                  <a:path extrusionOk="0" h="822" w="823">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56" name="Google Shape;56;p7"/>
            <p:cNvGrpSpPr/>
            <p:nvPr/>
          </p:nvGrpSpPr>
          <p:grpSpPr>
            <a:xfrm>
              <a:off x="-161662" y="96098"/>
              <a:ext cx="563083" cy="563083"/>
              <a:chOff x="-161662" y="96098"/>
              <a:chExt cx="563083" cy="563083"/>
            </a:xfrm>
          </p:grpSpPr>
          <p:sp>
            <p:nvSpPr>
              <p:cNvPr id="57" name="Google Shape;57;p7"/>
              <p:cNvSpPr/>
              <p:nvPr/>
            </p:nvSpPr>
            <p:spPr>
              <a:xfrm rot="-2700000">
                <a:off x="-79200" y="178560"/>
                <a:ext cx="398160" cy="398160"/>
              </a:xfrm>
              <a:custGeom>
                <a:rect b="b" l="l" r="r" t="t"/>
                <a:pathLst>
                  <a:path extrusionOk="0" h="946" w="947">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58" name="Google Shape;58;p7"/>
              <p:cNvSpPr/>
              <p:nvPr/>
            </p:nvSpPr>
            <p:spPr>
              <a:xfrm rot="-2700000">
                <a:off x="-33120" y="225360"/>
                <a:ext cx="304560" cy="302760"/>
              </a:xfrm>
              <a:custGeom>
                <a:rect b="b" l="l" r="r" t="t"/>
                <a:pathLst>
                  <a:path extrusionOk="0" h="822" w="823">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59" name="Google Shape;59;p7"/>
          <p:cNvSpPr txBox="1"/>
          <p:nvPr>
            <p:ph type="title"/>
          </p:nvPr>
        </p:nvSpPr>
        <p:spPr>
          <a:xfrm>
            <a:off x="3188160" y="1464480"/>
            <a:ext cx="5419440" cy="80352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0" name="Google Shape;60;p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 name="Shape 62"/>
        <p:cNvGrpSpPr/>
        <p:nvPr/>
      </p:nvGrpSpPr>
      <p:grpSpPr>
        <a:xfrm>
          <a:off x="0" y="0"/>
          <a:ext cx="0" cy="0"/>
          <a:chOff x="0" y="0"/>
          <a:chExt cx="0" cy="0"/>
        </a:xfrm>
      </p:grpSpPr>
      <p:sp>
        <p:nvSpPr>
          <p:cNvPr id="63" name="Google Shape;63;p9"/>
          <p:cNvSpPr/>
          <p:nvPr/>
        </p:nvSpPr>
        <p:spPr>
          <a:xfrm>
            <a:off x="176040" y="453600"/>
            <a:ext cx="8791560" cy="4235760"/>
          </a:xfrm>
          <a:prstGeom prst="roundRect">
            <a:avLst>
              <a:gd fmla="val 16667" name="adj"/>
            </a:avLst>
          </a:prstGeom>
          <a:noFill/>
          <a:ln cap="flat" cmpd="sng" w="9525">
            <a:solidFill>
              <a:srgbClr val="D4C8A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64" name="Google Shape;64;p9"/>
          <p:cNvSpPr txBox="1"/>
          <p:nvPr>
            <p:ph type="title"/>
          </p:nvPr>
        </p:nvSpPr>
        <p:spPr>
          <a:xfrm>
            <a:off x="3911400" y="750600"/>
            <a:ext cx="4447800" cy="105840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grpSp>
        <p:nvGrpSpPr>
          <p:cNvPr id="65" name="Google Shape;65;p9"/>
          <p:cNvGrpSpPr/>
          <p:nvPr/>
        </p:nvGrpSpPr>
        <p:grpSpPr>
          <a:xfrm>
            <a:off x="-161662" y="96098"/>
            <a:ext cx="9466963" cy="4951483"/>
            <a:chOff x="-161662" y="96098"/>
            <a:chExt cx="9466963" cy="4951483"/>
          </a:xfrm>
        </p:grpSpPr>
        <p:grpSp>
          <p:nvGrpSpPr>
            <p:cNvPr id="66" name="Google Shape;66;p9"/>
            <p:cNvGrpSpPr/>
            <p:nvPr/>
          </p:nvGrpSpPr>
          <p:grpSpPr>
            <a:xfrm>
              <a:off x="8742218" y="4484498"/>
              <a:ext cx="563083" cy="563083"/>
              <a:chOff x="8742218" y="4484498"/>
              <a:chExt cx="563083" cy="563083"/>
            </a:xfrm>
          </p:grpSpPr>
          <p:sp>
            <p:nvSpPr>
              <p:cNvPr id="67" name="Google Shape;67;p9"/>
              <p:cNvSpPr/>
              <p:nvPr/>
            </p:nvSpPr>
            <p:spPr>
              <a:xfrm rot="-2700000">
                <a:off x="8824680" y="4566960"/>
                <a:ext cx="398160" cy="398160"/>
              </a:xfrm>
              <a:custGeom>
                <a:rect b="b" l="l" r="r" t="t"/>
                <a:pathLst>
                  <a:path extrusionOk="0" h="946" w="947">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68" name="Google Shape;68;p9"/>
              <p:cNvSpPr/>
              <p:nvPr/>
            </p:nvSpPr>
            <p:spPr>
              <a:xfrm rot="-2700000">
                <a:off x="8870760" y="4613400"/>
                <a:ext cx="304560" cy="302760"/>
              </a:xfrm>
              <a:custGeom>
                <a:rect b="b" l="l" r="r" t="t"/>
                <a:pathLst>
                  <a:path extrusionOk="0" h="822" w="823">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69" name="Google Shape;69;p9"/>
            <p:cNvGrpSpPr/>
            <p:nvPr/>
          </p:nvGrpSpPr>
          <p:grpSpPr>
            <a:xfrm>
              <a:off x="-161662" y="96098"/>
              <a:ext cx="563083" cy="563083"/>
              <a:chOff x="-161662" y="96098"/>
              <a:chExt cx="563083" cy="563083"/>
            </a:xfrm>
          </p:grpSpPr>
          <p:sp>
            <p:nvSpPr>
              <p:cNvPr id="70" name="Google Shape;70;p9"/>
              <p:cNvSpPr/>
              <p:nvPr/>
            </p:nvSpPr>
            <p:spPr>
              <a:xfrm rot="-2700000">
                <a:off x="-79200" y="178560"/>
                <a:ext cx="398160" cy="398160"/>
              </a:xfrm>
              <a:custGeom>
                <a:rect b="b" l="l" r="r" t="t"/>
                <a:pathLst>
                  <a:path extrusionOk="0" h="946" w="947">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71" name="Google Shape;71;p9"/>
              <p:cNvSpPr/>
              <p:nvPr/>
            </p:nvSpPr>
            <p:spPr>
              <a:xfrm rot="-2700000">
                <a:off x="-33120" y="225360"/>
                <a:ext cx="304560" cy="302760"/>
              </a:xfrm>
              <a:custGeom>
                <a:rect b="b" l="l" r="r" t="t"/>
                <a:pathLst>
                  <a:path extrusionOk="0" h="822" w="823">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72" name="Google Shape;72;p9"/>
          <p:cNvSpPr/>
          <p:nvPr/>
        </p:nvSpPr>
        <p:spPr>
          <a:xfrm>
            <a:off x="3911400" y="2855160"/>
            <a:ext cx="4447800" cy="5558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 sz="1000" u="none" cap="none" strike="noStrike">
                <a:solidFill>
                  <a:schemeClr val="dk1"/>
                </a:solidFill>
                <a:latin typeface="Raleway"/>
                <a:ea typeface="Raleway"/>
                <a:cs typeface="Raleway"/>
                <a:sym typeface="Raleway"/>
              </a:rPr>
              <a:t>CREDITS:</a:t>
            </a:r>
            <a:r>
              <a:rPr b="0" i="0" lang="en" sz="1000" u="none" cap="none" strike="noStrike">
                <a:solidFill>
                  <a:schemeClr val="dk1"/>
                </a:solidFill>
                <a:latin typeface="Raleway"/>
                <a:ea typeface="Raleway"/>
                <a:cs typeface="Raleway"/>
                <a:sym typeface="Raleway"/>
              </a:rPr>
              <a:t> This presentation template was created by </a:t>
            </a:r>
            <a:r>
              <a:rPr b="1" i="0" lang="en" sz="1000" u="sng" cap="none" strike="noStrike">
                <a:solidFill>
                  <a:schemeClr val="hlink"/>
                </a:solidFill>
                <a:latin typeface="Raleway"/>
                <a:ea typeface="Raleway"/>
                <a:cs typeface="Raleway"/>
                <a:sym typeface="Raleway"/>
                <a:hlinkClick r:id="rId1"/>
              </a:rPr>
              <a:t>Slidesgo</a:t>
            </a:r>
            <a:r>
              <a:rPr b="0" i="0" lang="en" sz="1000" u="none" cap="none" strike="noStrike">
                <a:solidFill>
                  <a:schemeClr val="dk1"/>
                </a:solidFill>
                <a:latin typeface="Raleway"/>
                <a:ea typeface="Raleway"/>
                <a:cs typeface="Raleway"/>
                <a:sym typeface="Raleway"/>
              </a:rPr>
              <a:t>, and includes icons by </a:t>
            </a:r>
            <a:r>
              <a:rPr b="1" i="0" lang="en" sz="1000" u="sng" cap="none" strike="noStrike">
                <a:solidFill>
                  <a:schemeClr val="hlink"/>
                </a:solidFill>
                <a:latin typeface="Raleway"/>
                <a:ea typeface="Raleway"/>
                <a:cs typeface="Raleway"/>
                <a:sym typeface="Raleway"/>
                <a:hlinkClick r:id="rId2"/>
              </a:rPr>
              <a:t>Flaticon</a:t>
            </a:r>
            <a:r>
              <a:rPr b="0" i="0" lang="en" sz="1000" u="none" cap="none" strike="noStrike">
                <a:solidFill>
                  <a:schemeClr val="dk1"/>
                </a:solidFill>
                <a:latin typeface="Raleway"/>
                <a:ea typeface="Raleway"/>
                <a:cs typeface="Raleway"/>
                <a:sym typeface="Raleway"/>
              </a:rPr>
              <a:t>, and infographics &amp; images by </a:t>
            </a:r>
            <a:r>
              <a:rPr b="1" i="0" lang="en" sz="1000" u="sng" cap="none" strike="noStrike">
                <a:solidFill>
                  <a:schemeClr val="hlink"/>
                </a:solidFill>
                <a:latin typeface="Raleway"/>
                <a:ea typeface="Raleway"/>
                <a:cs typeface="Raleway"/>
                <a:sym typeface="Raleway"/>
                <a:hlinkClick r:id="rId3"/>
              </a:rPr>
              <a:t>Freepik</a:t>
            </a:r>
            <a:r>
              <a:rPr b="0" i="0" lang="en" sz="1000" u="sng" cap="none" strike="noStrike">
                <a:solidFill>
                  <a:schemeClr val="dk1"/>
                </a:solidFill>
                <a:latin typeface="Raleway"/>
                <a:ea typeface="Raleway"/>
                <a:cs typeface="Raleway"/>
                <a:sym typeface="Raleway"/>
              </a:rPr>
              <a:t> </a:t>
            </a:r>
            <a:endParaRPr b="0" i="0" sz="1000" u="none" cap="none" strike="noStrike">
              <a:solidFill>
                <a:srgbClr val="FFFFFF"/>
              </a:solidFill>
              <a:latin typeface="Noto Sans Symbols"/>
              <a:ea typeface="Noto Sans Symbols"/>
              <a:cs typeface="Noto Sans Symbols"/>
              <a:sym typeface="Noto Sans Symbols"/>
            </a:endParaRPr>
          </a:p>
        </p:txBody>
      </p:sp>
      <p:sp>
        <p:nvSpPr>
          <p:cNvPr id="73" name="Google Shape;73;p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11"/>
          <p:cNvSpPr/>
          <p:nvPr/>
        </p:nvSpPr>
        <p:spPr>
          <a:xfrm>
            <a:off x="176040" y="213480"/>
            <a:ext cx="8791560" cy="4716720"/>
          </a:xfrm>
          <a:prstGeom prst="roundRect">
            <a:avLst>
              <a:gd fmla="val 16667" name="adj"/>
            </a:avLst>
          </a:prstGeom>
          <a:noFill/>
          <a:ln cap="flat" cmpd="sng" w="9525">
            <a:solidFill>
              <a:srgbClr val="D4C8A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nvGrpSpPr>
          <p:cNvPr id="77" name="Google Shape;77;p11"/>
          <p:cNvGrpSpPr/>
          <p:nvPr/>
        </p:nvGrpSpPr>
        <p:grpSpPr>
          <a:xfrm>
            <a:off x="-140294" y="-128414"/>
            <a:ext cx="9424227" cy="5400507"/>
            <a:chOff x="-140294" y="-128414"/>
            <a:chExt cx="9424227" cy="5400507"/>
          </a:xfrm>
        </p:grpSpPr>
        <p:grpSp>
          <p:nvGrpSpPr>
            <p:cNvPr id="78" name="Google Shape;78;p11"/>
            <p:cNvGrpSpPr/>
            <p:nvPr/>
          </p:nvGrpSpPr>
          <p:grpSpPr>
            <a:xfrm>
              <a:off x="-140294" y="4734466"/>
              <a:ext cx="537627" cy="537627"/>
              <a:chOff x="-140294" y="4734466"/>
              <a:chExt cx="537627" cy="537627"/>
            </a:xfrm>
          </p:grpSpPr>
          <p:sp>
            <p:nvSpPr>
              <p:cNvPr id="79" name="Google Shape;79;p11"/>
              <p:cNvSpPr/>
              <p:nvPr/>
            </p:nvSpPr>
            <p:spPr>
              <a:xfrm rot="-2700000">
                <a:off x="-61560" y="4813200"/>
                <a:ext cx="380160" cy="380160"/>
              </a:xfrm>
              <a:custGeom>
                <a:rect b="b" l="l" r="r" t="t"/>
                <a:pathLst>
                  <a:path extrusionOk="0" h="946" w="947">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0" name="Google Shape;80;p11"/>
              <p:cNvSpPr/>
              <p:nvPr/>
            </p:nvSpPr>
            <p:spPr>
              <a:xfrm rot="-2700000">
                <a:off x="-17640" y="4858200"/>
                <a:ext cx="290520" cy="289080"/>
              </a:xfrm>
              <a:custGeom>
                <a:rect b="b" l="l" r="r" t="t"/>
                <a:pathLst>
                  <a:path extrusionOk="0" h="822" w="823">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81" name="Google Shape;81;p11"/>
            <p:cNvGrpSpPr/>
            <p:nvPr/>
          </p:nvGrpSpPr>
          <p:grpSpPr>
            <a:xfrm>
              <a:off x="8746306" y="-128414"/>
              <a:ext cx="537627" cy="537627"/>
              <a:chOff x="8746306" y="-128414"/>
              <a:chExt cx="537627" cy="537627"/>
            </a:xfrm>
          </p:grpSpPr>
          <p:sp>
            <p:nvSpPr>
              <p:cNvPr id="82" name="Google Shape;82;p11"/>
              <p:cNvSpPr/>
              <p:nvPr/>
            </p:nvSpPr>
            <p:spPr>
              <a:xfrm rot="-2700000">
                <a:off x="8825040" y="-49680"/>
                <a:ext cx="380160" cy="380160"/>
              </a:xfrm>
              <a:custGeom>
                <a:rect b="b" l="l" r="r" t="t"/>
                <a:pathLst>
                  <a:path extrusionOk="0" h="946" w="947">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83" name="Google Shape;83;p11"/>
              <p:cNvSpPr/>
              <p:nvPr/>
            </p:nvSpPr>
            <p:spPr>
              <a:xfrm rot="-2700000">
                <a:off x="8869320" y="-4680"/>
                <a:ext cx="290520" cy="289080"/>
              </a:xfrm>
              <a:custGeom>
                <a:rect b="b" l="l" r="r" t="t"/>
                <a:pathLst>
                  <a:path extrusionOk="0" h="822" w="823">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84" name="Google Shape;84;p11"/>
          <p:cNvSpPr txBox="1"/>
          <p:nvPr>
            <p:ph type="title"/>
          </p:nvPr>
        </p:nvSpPr>
        <p:spPr>
          <a:xfrm>
            <a:off x="1284120" y="1558440"/>
            <a:ext cx="6575760" cy="151092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6" name="Shape 8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5"/>
          <p:cNvSpPr/>
          <p:nvPr/>
        </p:nvSpPr>
        <p:spPr>
          <a:xfrm>
            <a:off x="176040" y="453600"/>
            <a:ext cx="8791560" cy="4235760"/>
          </a:xfrm>
          <a:prstGeom prst="roundRect">
            <a:avLst>
              <a:gd fmla="val 16667" name="adj"/>
            </a:avLst>
          </a:prstGeom>
          <a:noFill/>
          <a:ln cap="flat" cmpd="sng" w="9525">
            <a:solidFill>
              <a:srgbClr val="D4C8A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nvGrpSpPr>
          <p:cNvPr id="90" name="Google Shape;90;p15"/>
          <p:cNvGrpSpPr/>
          <p:nvPr/>
        </p:nvGrpSpPr>
        <p:grpSpPr>
          <a:xfrm>
            <a:off x="-11520" y="0"/>
            <a:ext cx="9155520" cy="5178240"/>
            <a:chOff x="-11520" y="0"/>
            <a:chExt cx="9155520" cy="5178240"/>
          </a:xfrm>
        </p:grpSpPr>
        <p:grpSp>
          <p:nvGrpSpPr>
            <p:cNvPr id="91" name="Google Shape;91;p15"/>
            <p:cNvGrpSpPr/>
            <p:nvPr/>
          </p:nvGrpSpPr>
          <p:grpSpPr>
            <a:xfrm>
              <a:off x="-11520" y="0"/>
              <a:ext cx="667440" cy="667440"/>
              <a:chOff x="-11520" y="0"/>
              <a:chExt cx="667440" cy="667440"/>
            </a:xfrm>
          </p:grpSpPr>
          <p:sp>
            <p:nvSpPr>
              <p:cNvPr id="92" name="Google Shape;92;p15"/>
              <p:cNvSpPr/>
              <p:nvPr/>
            </p:nvSpPr>
            <p:spPr>
              <a:xfrm>
                <a:off x="-11520" y="0"/>
                <a:ext cx="667440" cy="502920"/>
              </a:xfrm>
              <a:custGeom>
                <a:rect b="b" l="l" r="r" t="t"/>
                <a:pathLst>
                  <a:path extrusionOk="0" h="676" w="894">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3" name="Google Shape;93;p15"/>
              <p:cNvSpPr/>
              <p:nvPr/>
            </p:nvSpPr>
            <p:spPr>
              <a:xfrm>
                <a:off x="-11520" y="0"/>
                <a:ext cx="660960" cy="177480"/>
              </a:xfrm>
              <a:custGeom>
                <a:rect b="b" l="l" r="r" t="t"/>
                <a:pathLst>
                  <a:path extrusionOk="0" h="239" w="887">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4" name="Google Shape;94;p15"/>
              <p:cNvSpPr/>
              <p:nvPr/>
            </p:nvSpPr>
            <p:spPr>
              <a:xfrm>
                <a:off x="-11520" y="0"/>
                <a:ext cx="667440" cy="667440"/>
              </a:xfrm>
              <a:custGeom>
                <a:rect b="b" l="l" r="r" t="t"/>
                <a:pathLst>
                  <a:path extrusionOk="0" h="894" w="895">
                    <a:moveTo>
                      <a:pt x="12" y="893"/>
                    </a:moveTo>
                    <a:lnTo>
                      <a:pt x="0" y="881"/>
                    </a:lnTo>
                    <a:lnTo>
                      <a:pt x="882" y="0"/>
                    </a:lnTo>
                    <a:lnTo>
                      <a:pt x="894" y="12"/>
                    </a:lnTo>
                    <a:lnTo>
                      <a:pt x="12" y="893"/>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95" name="Google Shape;95;p15"/>
            <p:cNvGrpSpPr/>
            <p:nvPr/>
          </p:nvGrpSpPr>
          <p:grpSpPr>
            <a:xfrm>
              <a:off x="8476560" y="4510800"/>
              <a:ext cx="667440" cy="667440"/>
              <a:chOff x="8476560" y="4510800"/>
              <a:chExt cx="667440" cy="667440"/>
            </a:xfrm>
          </p:grpSpPr>
          <p:sp>
            <p:nvSpPr>
              <p:cNvPr id="96" name="Google Shape;96;p15"/>
              <p:cNvSpPr/>
              <p:nvPr/>
            </p:nvSpPr>
            <p:spPr>
              <a:xfrm rot="10800000">
                <a:off x="8476560" y="4675320"/>
                <a:ext cx="667440" cy="502920"/>
              </a:xfrm>
              <a:custGeom>
                <a:rect b="b" l="l" r="r" t="t"/>
                <a:pathLst>
                  <a:path extrusionOk="0" h="676" w="894">
                    <a:moveTo>
                      <a:pt x="11" y="675"/>
                    </a:moveTo>
                    <a:lnTo>
                      <a:pt x="0" y="661"/>
                    </a:lnTo>
                    <a:lnTo>
                      <a:pt x="804" y="60"/>
                    </a:lnTo>
                    <a:lnTo>
                      <a:pt x="10" y="457"/>
                    </a:lnTo>
                    <a:lnTo>
                      <a:pt x="2" y="441"/>
                    </a:lnTo>
                    <a:lnTo>
                      <a:pt x="884" y="0"/>
                    </a:lnTo>
                    <a:lnTo>
                      <a:pt x="893" y="15"/>
                    </a:lnTo>
                    <a:lnTo>
                      <a:pt x="11" y="67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7" name="Google Shape;97;p15"/>
              <p:cNvSpPr/>
              <p:nvPr/>
            </p:nvSpPr>
            <p:spPr>
              <a:xfrm rot="10800000">
                <a:off x="8483040" y="5000760"/>
                <a:ext cx="660960" cy="177480"/>
              </a:xfrm>
              <a:custGeom>
                <a:rect b="b" l="l" r="r" t="t"/>
                <a:pathLst>
                  <a:path extrusionOk="0" h="239" w="887">
                    <a:moveTo>
                      <a:pt x="4" y="238"/>
                    </a:moveTo>
                    <a:lnTo>
                      <a:pt x="0" y="221"/>
                    </a:lnTo>
                    <a:lnTo>
                      <a:pt x="812" y="18"/>
                    </a:lnTo>
                    <a:lnTo>
                      <a:pt x="2" y="18"/>
                    </a:lnTo>
                    <a:lnTo>
                      <a:pt x="2" y="0"/>
                    </a:lnTo>
                    <a:lnTo>
                      <a:pt x="884" y="0"/>
                    </a:lnTo>
                    <a:lnTo>
                      <a:pt x="886" y="17"/>
                    </a:lnTo>
                    <a:lnTo>
                      <a:pt x="4" y="238"/>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98" name="Google Shape;98;p15"/>
              <p:cNvSpPr/>
              <p:nvPr/>
            </p:nvSpPr>
            <p:spPr>
              <a:xfrm rot="10800000">
                <a:off x="8476560" y="4510800"/>
                <a:ext cx="667440" cy="667440"/>
              </a:xfrm>
              <a:custGeom>
                <a:rect b="b" l="l" r="r" t="t"/>
                <a:pathLst>
                  <a:path extrusionOk="0" h="894" w="895">
                    <a:moveTo>
                      <a:pt x="12" y="893"/>
                    </a:moveTo>
                    <a:lnTo>
                      <a:pt x="0" y="881"/>
                    </a:lnTo>
                    <a:lnTo>
                      <a:pt x="882" y="0"/>
                    </a:lnTo>
                    <a:lnTo>
                      <a:pt x="894" y="12"/>
                    </a:lnTo>
                    <a:lnTo>
                      <a:pt x="12" y="893"/>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99" name="Google Shape;99;p15"/>
          <p:cNvSpPr txBox="1"/>
          <p:nvPr>
            <p:ph type="title"/>
          </p:nvPr>
        </p:nvSpPr>
        <p:spPr>
          <a:xfrm>
            <a:off x="1090800" y="3553200"/>
            <a:ext cx="4213440" cy="53172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1" name="Shape 101"/>
        <p:cNvGrpSpPr/>
        <p:nvPr/>
      </p:nvGrpSpPr>
      <p:grpSpPr>
        <a:xfrm>
          <a:off x="0" y="0"/>
          <a:ext cx="0" cy="0"/>
          <a:chOff x="0" y="0"/>
          <a:chExt cx="0" cy="0"/>
        </a:xfrm>
      </p:grpSpPr>
      <p:sp>
        <p:nvSpPr>
          <p:cNvPr id="102" name="Google Shape;102;p17"/>
          <p:cNvSpPr/>
          <p:nvPr/>
        </p:nvSpPr>
        <p:spPr>
          <a:xfrm>
            <a:off x="176040" y="213480"/>
            <a:ext cx="8791560" cy="4716720"/>
          </a:xfrm>
          <a:prstGeom prst="roundRect">
            <a:avLst>
              <a:gd fmla="val 16667" name="adj"/>
            </a:avLst>
          </a:prstGeom>
          <a:noFill/>
          <a:ln cap="flat" cmpd="sng" w="9525">
            <a:solidFill>
              <a:srgbClr val="D4C8A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nvGrpSpPr>
          <p:cNvPr id="103" name="Google Shape;103;p17"/>
          <p:cNvGrpSpPr/>
          <p:nvPr/>
        </p:nvGrpSpPr>
        <p:grpSpPr>
          <a:xfrm>
            <a:off x="-140294" y="-128414"/>
            <a:ext cx="9424227" cy="5400507"/>
            <a:chOff x="-140294" y="-128414"/>
            <a:chExt cx="9424227" cy="5400507"/>
          </a:xfrm>
        </p:grpSpPr>
        <p:grpSp>
          <p:nvGrpSpPr>
            <p:cNvPr id="104" name="Google Shape;104;p17"/>
            <p:cNvGrpSpPr/>
            <p:nvPr/>
          </p:nvGrpSpPr>
          <p:grpSpPr>
            <a:xfrm>
              <a:off x="-140294" y="4734466"/>
              <a:ext cx="537627" cy="537627"/>
              <a:chOff x="-140294" y="4734466"/>
              <a:chExt cx="537627" cy="537627"/>
            </a:xfrm>
          </p:grpSpPr>
          <p:sp>
            <p:nvSpPr>
              <p:cNvPr id="105" name="Google Shape;105;p17"/>
              <p:cNvSpPr/>
              <p:nvPr/>
            </p:nvSpPr>
            <p:spPr>
              <a:xfrm rot="-2700000">
                <a:off x="-61560" y="4813200"/>
                <a:ext cx="380160" cy="380160"/>
              </a:xfrm>
              <a:custGeom>
                <a:rect b="b" l="l" r="r" t="t"/>
                <a:pathLst>
                  <a:path extrusionOk="0" h="946" w="947">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6" name="Google Shape;106;p17"/>
              <p:cNvSpPr/>
              <p:nvPr/>
            </p:nvSpPr>
            <p:spPr>
              <a:xfrm rot="-2700000">
                <a:off x="-17640" y="4858200"/>
                <a:ext cx="290520" cy="289080"/>
              </a:xfrm>
              <a:custGeom>
                <a:rect b="b" l="l" r="r" t="t"/>
                <a:pathLst>
                  <a:path extrusionOk="0" h="822" w="823">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107" name="Google Shape;107;p17"/>
            <p:cNvGrpSpPr/>
            <p:nvPr/>
          </p:nvGrpSpPr>
          <p:grpSpPr>
            <a:xfrm>
              <a:off x="8746306" y="-128414"/>
              <a:ext cx="537627" cy="537627"/>
              <a:chOff x="8746306" y="-128414"/>
              <a:chExt cx="537627" cy="537627"/>
            </a:xfrm>
          </p:grpSpPr>
          <p:sp>
            <p:nvSpPr>
              <p:cNvPr id="108" name="Google Shape;108;p17"/>
              <p:cNvSpPr/>
              <p:nvPr/>
            </p:nvSpPr>
            <p:spPr>
              <a:xfrm rot="-2700000">
                <a:off x="8825040" y="-49680"/>
                <a:ext cx="380160" cy="380160"/>
              </a:xfrm>
              <a:custGeom>
                <a:rect b="b" l="l" r="r" t="t"/>
                <a:pathLst>
                  <a:path extrusionOk="0" h="946" w="947">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09" name="Google Shape;109;p17"/>
              <p:cNvSpPr/>
              <p:nvPr/>
            </p:nvSpPr>
            <p:spPr>
              <a:xfrm rot="-2700000">
                <a:off x="8869320" y="-4680"/>
                <a:ext cx="290520" cy="289080"/>
              </a:xfrm>
              <a:custGeom>
                <a:rect b="b" l="l" r="r" t="t"/>
                <a:pathLst>
                  <a:path extrusionOk="0" h="822" w="823">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sp>
        <p:nvSpPr>
          <p:cNvPr id="110" name="Google Shape;110;p17"/>
          <p:cNvSpPr txBox="1"/>
          <p:nvPr>
            <p:ph type="title"/>
          </p:nvPr>
        </p:nvSpPr>
        <p:spPr>
          <a:xfrm>
            <a:off x="720000" y="444960"/>
            <a:ext cx="7703640" cy="572400"/>
          </a:xfrm>
          <a:prstGeom prst="rect">
            <a:avLst/>
          </a:prstGeom>
          <a:noFill/>
          <a:ln>
            <a:noFill/>
          </a:ln>
        </p:spPr>
        <p:txBody>
          <a:bodyPr anchorCtr="0" anchor="ctr"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9"/>
          <p:cNvSpPr txBox="1"/>
          <p:nvPr>
            <p:ph type="title"/>
          </p:nvPr>
        </p:nvSpPr>
        <p:spPr>
          <a:xfrm>
            <a:off x="1076400" y="1200240"/>
            <a:ext cx="5067000" cy="212364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1"/>
              </a:buClr>
              <a:buSzPts val="4800"/>
              <a:buFont typeface="Sorts Mill Goudy"/>
              <a:buNone/>
            </a:pPr>
            <a:r>
              <a:rPr b="0" lang="en" sz="4800" strike="noStrike">
                <a:solidFill>
                  <a:schemeClr val="dk1"/>
                </a:solidFill>
                <a:latin typeface="Sorts Mill Goudy"/>
                <a:ea typeface="Sorts Mill Goudy"/>
                <a:cs typeface="Sorts Mill Goudy"/>
                <a:sym typeface="Sorts Mill Goudy"/>
              </a:rPr>
              <a:t>Metro Ridership Analysis</a:t>
            </a:r>
            <a:endParaRPr b="0" sz="4800" strike="noStrike">
              <a:solidFill>
                <a:schemeClr val="dk1"/>
              </a:solidFill>
              <a:latin typeface="Arial"/>
              <a:ea typeface="Arial"/>
              <a:cs typeface="Arial"/>
              <a:sym typeface="Arial"/>
            </a:endParaRPr>
          </a:p>
        </p:txBody>
      </p:sp>
      <p:sp>
        <p:nvSpPr>
          <p:cNvPr id="298" name="Google Shape;298;p49"/>
          <p:cNvSpPr txBox="1"/>
          <p:nvPr>
            <p:ph idx="1" type="subTitle"/>
          </p:nvPr>
        </p:nvSpPr>
        <p:spPr>
          <a:xfrm>
            <a:off x="1076400" y="3533739"/>
            <a:ext cx="5067000" cy="87450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Raleway"/>
              <a:buNone/>
            </a:pPr>
            <a:r>
              <a:rPr b="0" i="0" lang="en" sz="1400" u="none" cap="none" strike="noStrike">
                <a:solidFill>
                  <a:schemeClr val="dk1"/>
                </a:solidFill>
                <a:latin typeface="Raleway"/>
                <a:ea typeface="Raleway"/>
                <a:cs typeface="Raleway"/>
                <a:sym typeface="Raleway"/>
              </a:rPr>
              <a:t>Analyzing trends of Washington D.C.</a:t>
            </a:r>
            <a:r>
              <a:rPr lang="en" sz="1400">
                <a:solidFill>
                  <a:schemeClr val="dk1"/>
                </a:solidFill>
                <a:latin typeface="Raleway"/>
                <a:ea typeface="Raleway"/>
                <a:cs typeface="Raleway"/>
                <a:sym typeface="Raleway"/>
              </a:rPr>
              <a:t>’s</a:t>
            </a:r>
            <a:r>
              <a:rPr b="0" i="0" lang="en" sz="1400" u="none" cap="none" strike="noStrike">
                <a:solidFill>
                  <a:schemeClr val="dk1"/>
                </a:solidFill>
                <a:latin typeface="Raleway"/>
                <a:ea typeface="Raleway"/>
                <a:cs typeface="Raleway"/>
                <a:sym typeface="Raleway"/>
              </a:rPr>
              <a:t> Metro System</a:t>
            </a:r>
            <a:endParaRPr b="0" i="0" sz="1400" u="none" cap="none" strike="noStrike">
              <a:solidFill>
                <a:schemeClr val="dk1"/>
              </a:solidFill>
              <a:latin typeface="Raleway"/>
              <a:ea typeface="Raleway"/>
              <a:cs typeface="Raleway"/>
              <a:sym typeface="Raleway"/>
            </a:endParaRPr>
          </a:p>
          <a:p>
            <a:pPr indent="0" lvl="0" marL="0" marR="0" rtl="0" algn="l">
              <a:lnSpc>
                <a:spcPct val="100000"/>
              </a:lnSpc>
              <a:spcBef>
                <a:spcPts val="0"/>
              </a:spcBef>
              <a:spcAft>
                <a:spcPts val="0"/>
              </a:spcAft>
              <a:buClr>
                <a:schemeClr val="dk1"/>
              </a:buClr>
              <a:buSzPts val="1400"/>
              <a:buFont typeface="Raleway"/>
              <a:buNone/>
            </a:pPr>
            <a:r>
              <a:rPr lang="en" sz="1400">
                <a:solidFill>
                  <a:schemeClr val="dk1"/>
                </a:solidFill>
                <a:latin typeface="Raleway"/>
                <a:ea typeface="Raleway"/>
                <a:cs typeface="Raleway"/>
                <a:sym typeface="Raleway"/>
              </a:rPr>
              <a:t>By Eyong Defang, Nicolas Lizarralde </a:t>
            </a:r>
            <a:endParaRPr sz="2083">
              <a:solidFill>
                <a:schemeClr val="dk1"/>
              </a:solidFill>
              <a:latin typeface="Raleway"/>
              <a:ea typeface="Raleway"/>
              <a:cs typeface="Raleway"/>
              <a:sym typeface="Raleway"/>
            </a:endParaRPr>
          </a:p>
        </p:txBody>
      </p:sp>
      <p:grpSp>
        <p:nvGrpSpPr>
          <p:cNvPr id="299" name="Google Shape;299;p49"/>
          <p:cNvGrpSpPr/>
          <p:nvPr/>
        </p:nvGrpSpPr>
        <p:grpSpPr>
          <a:xfrm>
            <a:off x="7480440" y="3669120"/>
            <a:ext cx="366840" cy="355680"/>
            <a:chOff x="7480440" y="3669120"/>
            <a:chExt cx="366840" cy="355680"/>
          </a:xfrm>
        </p:grpSpPr>
        <p:sp>
          <p:nvSpPr>
            <p:cNvPr id="300" name="Google Shape;300;p49"/>
            <p:cNvSpPr/>
            <p:nvPr/>
          </p:nvSpPr>
          <p:spPr>
            <a:xfrm>
              <a:off x="7480440" y="3669120"/>
              <a:ext cx="190440" cy="190440"/>
            </a:xfrm>
            <a:custGeom>
              <a:rect b="b" l="l" r="r" t="t"/>
              <a:pathLst>
                <a:path extrusionOk="0" h="231" w="23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01" name="Google Shape;301;p49"/>
            <p:cNvSpPr/>
            <p:nvPr/>
          </p:nvSpPr>
          <p:spPr>
            <a:xfrm>
              <a:off x="7480440" y="3834360"/>
              <a:ext cx="190440" cy="190440"/>
            </a:xfrm>
            <a:custGeom>
              <a:rect b="b" l="l" r="r" t="t"/>
              <a:pathLst>
                <a:path extrusionOk="0" h="230" w="23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02" name="Google Shape;302;p49"/>
            <p:cNvSpPr/>
            <p:nvPr/>
          </p:nvSpPr>
          <p:spPr>
            <a:xfrm>
              <a:off x="7656840" y="3834360"/>
              <a:ext cx="190440" cy="190440"/>
            </a:xfrm>
            <a:custGeom>
              <a:rect b="b" l="l" r="r" t="t"/>
              <a:pathLst>
                <a:path extrusionOk="0" h="230" w="23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03" name="Google Shape;303;p49"/>
            <p:cNvSpPr/>
            <p:nvPr/>
          </p:nvSpPr>
          <p:spPr>
            <a:xfrm>
              <a:off x="7656840" y="3669120"/>
              <a:ext cx="190440" cy="190440"/>
            </a:xfrm>
            <a:custGeom>
              <a:rect b="b" l="l" r="r" t="t"/>
              <a:pathLst>
                <a:path extrusionOk="0" h="230" w="23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304" name="Google Shape;304;p49"/>
          <p:cNvGrpSpPr/>
          <p:nvPr/>
        </p:nvGrpSpPr>
        <p:grpSpPr>
          <a:xfrm>
            <a:off x="6929640" y="1928520"/>
            <a:ext cx="1468800" cy="1457640"/>
            <a:chOff x="6929640" y="1928520"/>
            <a:chExt cx="1468800" cy="1457640"/>
          </a:xfrm>
        </p:grpSpPr>
        <p:sp>
          <p:nvSpPr>
            <p:cNvPr id="305" name="Google Shape;305;p49"/>
            <p:cNvSpPr/>
            <p:nvPr/>
          </p:nvSpPr>
          <p:spPr>
            <a:xfrm>
              <a:off x="6929640" y="1928520"/>
              <a:ext cx="741600" cy="741600"/>
            </a:xfrm>
            <a:custGeom>
              <a:rect b="b" l="l" r="r" t="t"/>
              <a:pathLst>
                <a:path extrusionOk="0" h="891" w="891">
                  <a:moveTo>
                    <a:pt x="0" y="890"/>
                  </a:moveTo>
                  <a:lnTo>
                    <a:pt x="0" y="873"/>
                  </a:lnTo>
                  <a:cubicBezTo>
                    <a:pt x="481" y="873"/>
                    <a:pt x="872" y="481"/>
                    <a:pt x="872" y="0"/>
                  </a:cubicBezTo>
                  <a:lnTo>
                    <a:pt x="890" y="0"/>
                  </a:lnTo>
                  <a:cubicBezTo>
                    <a:pt x="890" y="491"/>
                    <a:pt x="490" y="890"/>
                    <a:pt x="0" y="89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06" name="Google Shape;306;p49"/>
            <p:cNvSpPr/>
            <p:nvPr/>
          </p:nvSpPr>
          <p:spPr>
            <a:xfrm>
              <a:off x="7480440" y="2479320"/>
              <a:ext cx="190440" cy="190440"/>
            </a:xfrm>
            <a:custGeom>
              <a:rect b="b" l="l" r="r" t="t"/>
              <a:pathLst>
                <a:path extrusionOk="0" h="231" w="23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07" name="Google Shape;307;p49"/>
            <p:cNvSpPr/>
            <p:nvPr/>
          </p:nvSpPr>
          <p:spPr>
            <a:xfrm>
              <a:off x="6929640" y="2644560"/>
              <a:ext cx="741600" cy="741600"/>
            </a:xfrm>
            <a:custGeom>
              <a:rect b="b" l="l" r="r" t="t"/>
              <a:pathLst>
                <a:path extrusionOk="0" h="890" w="891">
                  <a:moveTo>
                    <a:pt x="890" y="889"/>
                  </a:moveTo>
                  <a:lnTo>
                    <a:pt x="873" y="889"/>
                  </a:lnTo>
                  <a:cubicBezTo>
                    <a:pt x="873" y="408"/>
                    <a:pt x="481" y="17"/>
                    <a:pt x="0" y="17"/>
                  </a:cubicBezTo>
                  <a:lnTo>
                    <a:pt x="0" y="0"/>
                  </a:lnTo>
                  <a:cubicBezTo>
                    <a:pt x="491" y="0"/>
                    <a:pt x="890" y="399"/>
                    <a:pt x="890" y="88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08" name="Google Shape;308;p49"/>
            <p:cNvSpPr/>
            <p:nvPr/>
          </p:nvSpPr>
          <p:spPr>
            <a:xfrm>
              <a:off x="7480440" y="2644560"/>
              <a:ext cx="190440" cy="190440"/>
            </a:xfrm>
            <a:custGeom>
              <a:rect b="b" l="l" r="r" t="t"/>
              <a:pathLst>
                <a:path extrusionOk="0" h="230" w="23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09" name="Google Shape;309;p49"/>
            <p:cNvSpPr/>
            <p:nvPr/>
          </p:nvSpPr>
          <p:spPr>
            <a:xfrm>
              <a:off x="7656840" y="2644560"/>
              <a:ext cx="741600" cy="741600"/>
            </a:xfrm>
            <a:custGeom>
              <a:rect b="b" l="l" r="r" t="t"/>
              <a:pathLst>
                <a:path extrusionOk="0" h="890" w="891">
                  <a:moveTo>
                    <a:pt x="18" y="889"/>
                  </a:moveTo>
                  <a:lnTo>
                    <a:pt x="0" y="889"/>
                  </a:lnTo>
                  <a:cubicBezTo>
                    <a:pt x="0" y="399"/>
                    <a:pt x="399" y="0"/>
                    <a:pt x="890" y="0"/>
                  </a:cubicBezTo>
                  <a:lnTo>
                    <a:pt x="890" y="17"/>
                  </a:lnTo>
                  <a:cubicBezTo>
                    <a:pt x="409" y="17"/>
                    <a:pt x="18" y="408"/>
                    <a:pt x="18" y="88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10" name="Google Shape;310;p49"/>
            <p:cNvSpPr/>
            <p:nvPr/>
          </p:nvSpPr>
          <p:spPr>
            <a:xfrm>
              <a:off x="7656840" y="2644560"/>
              <a:ext cx="190440" cy="190440"/>
            </a:xfrm>
            <a:custGeom>
              <a:rect b="b" l="l" r="r" t="t"/>
              <a:pathLst>
                <a:path extrusionOk="0" h="230" w="23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11" name="Google Shape;311;p49"/>
            <p:cNvSpPr/>
            <p:nvPr/>
          </p:nvSpPr>
          <p:spPr>
            <a:xfrm>
              <a:off x="7656840" y="1928520"/>
              <a:ext cx="741600" cy="741600"/>
            </a:xfrm>
            <a:custGeom>
              <a:rect b="b" l="l" r="r" t="t"/>
              <a:pathLst>
                <a:path extrusionOk="0" h="891" w="891">
                  <a:moveTo>
                    <a:pt x="890" y="890"/>
                  </a:moveTo>
                  <a:cubicBezTo>
                    <a:pt x="399" y="890"/>
                    <a:pt x="0" y="491"/>
                    <a:pt x="0" y="0"/>
                  </a:cubicBezTo>
                  <a:lnTo>
                    <a:pt x="17" y="0"/>
                  </a:lnTo>
                  <a:cubicBezTo>
                    <a:pt x="17" y="481"/>
                    <a:pt x="409" y="873"/>
                    <a:pt x="890" y="873"/>
                  </a:cubicBezTo>
                  <a:lnTo>
                    <a:pt x="890" y="890"/>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12" name="Google Shape;312;p49"/>
            <p:cNvSpPr/>
            <p:nvPr/>
          </p:nvSpPr>
          <p:spPr>
            <a:xfrm>
              <a:off x="7656840" y="2479320"/>
              <a:ext cx="190440" cy="190440"/>
            </a:xfrm>
            <a:custGeom>
              <a:rect b="b" l="l" r="r" t="t"/>
              <a:pathLst>
                <a:path extrusionOk="0" h="230" w="23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313" name="Google Shape;313;p49"/>
          <p:cNvGrpSpPr/>
          <p:nvPr/>
        </p:nvGrpSpPr>
        <p:grpSpPr>
          <a:xfrm>
            <a:off x="7480440" y="1289880"/>
            <a:ext cx="366840" cy="355680"/>
            <a:chOff x="7480440" y="1289880"/>
            <a:chExt cx="366840" cy="355680"/>
          </a:xfrm>
        </p:grpSpPr>
        <p:sp>
          <p:nvSpPr>
            <p:cNvPr id="314" name="Google Shape;314;p49"/>
            <p:cNvSpPr/>
            <p:nvPr/>
          </p:nvSpPr>
          <p:spPr>
            <a:xfrm>
              <a:off x="7480440" y="1289880"/>
              <a:ext cx="190440" cy="190440"/>
            </a:xfrm>
            <a:custGeom>
              <a:rect b="b" l="l" r="r" t="t"/>
              <a:pathLst>
                <a:path extrusionOk="0" h="231" w="23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15" name="Google Shape;315;p49"/>
            <p:cNvSpPr/>
            <p:nvPr/>
          </p:nvSpPr>
          <p:spPr>
            <a:xfrm>
              <a:off x="7480440" y="1455120"/>
              <a:ext cx="190440" cy="190440"/>
            </a:xfrm>
            <a:custGeom>
              <a:rect b="b" l="l" r="r" t="t"/>
              <a:pathLst>
                <a:path extrusionOk="0" h="230" w="23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16" name="Google Shape;316;p49"/>
            <p:cNvSpPr/>
            <p:nvPr/>
          </p:nvSpPr>
          <p:spPr>
            <a:xfrm>
              <a:off x="7656840" y="1455120"/>
              <a:ext cx="190440" cy="190440"/>
            </a:xfrm>
            <a:custGeom>
              <a:rect b="b" l="l" r="r" t="t"/>
              <a:pathLst>
                <a:path extrusionOk="0" h="230" w="23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17" name="Google Shape;317;p49"/>
            <p:cNvSpPr/>
            <p:nvPr/>
          </p:nvSpPr>
          <p:spPr>
            <a:xfrm>
              <a:off x="7656840" y="1289880"/>
              <a:ext cx="190440" cy="190440"/>
            </a:xfrm>
            <a:custGeom>
              <a:rect b="b" l="l" r="r" t="t"/>
              <a:pathLst>
                <a:path extrusionOk="0" h="230" w="23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8"/>
          <p:cNvSpPr txBox="1"/>
          <p:nvPr>
            <p:ph idx="4294967295" type="subTitle"/>
          </p:nvPr>
        </p:nvSpPr>
        <p:spPr>
          <a:xfrm>
            <a:off x="3191040" y="2266920"/>
            <a:ext cx="5419440" cy="16092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None/>
            </a:pPr>
            <a:r>
              <a:rPr lang="en" sz="1600">
                <a:solidFill>
                  <a:schemeClr val="dk1"/>
                </a:solidFill>
                <a:latin typeface="Raleway"/>
                <a:ea typeface="Raleway"/>
                <a:cs typeface="Raleway"/>
                <a:sym typeface="Raleway"/>
              </a:rPr>
              <a:t>Whereas Metro Center was the most frequented station in Spring and Fall, Gallery Place was the most frequented station in Winter. This can be attributed to tourism increases, a decrease in COVID-19 cases and, in the case of the shift from Metro Center to Gallery Place in Winter, construction at certain stations.</a:t>
            </a:r>
            <a:endParaRPr b="0" i="0" sz="1600" u="none" cap="none" strike="noStrike">
              <a:solidFill>
                <a:srgbClr val="FFFFFF"/>
              </a:solidFill>
              <a:latin typeface="Noto Sans Symbols"/>
              <a:ea typeface="Noto Sans Symbols"/>
              <a:cs typeface="Noto Sans Symbols"/>
              <a:sym typeface="Noto Sans Symbols"/>
            </a:endParaRPr>
          </a:p>
        </p:txBody>
      </p:sp>
      <p:sp>
        <p:nvSpPr>
          <p:cNvPr id="419" name="Google Shape;419;p58"/>
          <p:cNvSpPr txBox="1"/>
          <p:nvPr>
            <p:ph idx="4294967295" type="title"/>
          </p:nvPr>
        </p:nvSpPr>
        <p:spPr>
          <a:xfrm>
            <a:off x="3191040" y="1467000"/>
            <a:ext cx="5419500" cy="799800"/>
          </a:xfrm>
          <a:prstGeom prst="rect">
            <a:avLst/>
          </a:prstGeom>
          <a:noFill/>
          <a:ln>
            <a:noFill/>
          </a:ln>
        </p:spPr>
        <p:txBody>
          <a:bodyPr anchorCtr="0" anchor="b" bIns="91425" lIns="91425" spcFirstLastPara="1" rIns="91425" wrap="square" tIns="91425">
            <a:normAutofit fontScale="82420"/>
          </a:bodyPr>
          <a:lstStyle/>
          <a:p>
            <a:pPr indent="0" lvl="0" marL="0" marR="0" rtl="0" algn="l">
              <a:lnSpc>
                <a:spcPct val="100000"/>
              </a:lnSpc>
              <a:spcBef>
                <a:spcPts val="0"/>
              </a:spcBef>
              <a:spcAft>
                <a:spcPts val="0"/>
              </a:spcAft>
              <a:buClr>
                <a:schemeClr val="dk1"/>
              </a:buClr>
              <a:buSzPct val="100000"/>
              <a:buFont typeface="Sorts Mill Goudy"/>
              <a:buNone/>
            </a:pPr>
            <a:r>
              <a:rPr b="0" i="0" lang="en" sz="4500" u="none" cap="none" strike="noStrike">
                <a:solidFill>
                  <a:schemeClr val="dk1"/>
                </a:solidFill>
                <a:latin typeface="Sorts Mill Goudy"/>
                <a:ea typeface="Sorts Mill Goudy"/>
                <a:cs typeface="Sorts Mill Goudy"/>
                <a:sym typeface="Sorts Mill Goudy"/>
              </a:rPr>
              <a:t>Insights Gained from Analysis</a:t>
            </a:r>
            <a:endParaRPr b="0" i="0" sz="4500" u="none" cap="none" strike="noStrike">
              <a:solidFill>
                <a:schemeClr val="dk1"/>
              </a:solidFill>
              <a:latin typeface="Arial"/>
              <a:ea typeface="Arial"/>
              <a:cs typeface="Arial"/>
              <a:sym typeface="Arial"/>
            </a:endParaRPr>
          </a:p>
        </p:txBody>
      </p:sp>
      <p:pic>
        <p:nvPicPr>
          <p:cNvPr id="420" name="Google Shape;420;p58"/>
          <p:cNvPicPr preferRelativeResize="0"/>
          <p:nvPr/>
        </p:nvPicPr>
        <p:blipFill>
          <a:blip r:embed="rId3">
            <a:alphaModFix/>
          </a:blip>
          <a:stretch>
            <a:fillRect/>
          </a:stretch>
        </p:blipFill>
        <p:spPr>
          <a:xfrm>
            <a:off x="281600" y="873675"/>
            <a:ext cx="1360350" cy="1667550"/>
          </a:xfrm>
          <a:prstGeom prst="rect">
            <a:avLst/>
          </a:prstGeom>
          <a:noFill/>
          <a:ln>
            <a:noFill/>
          </a:ln>
        </p:spPr>
      </p:pic>
      <p:sp>
        <p:nvSpPr>
          <p:cNvPr id="421" name="Google Shape;421;p58"/>
          <p:cNvSpPr txBox="1"/>
          <p:nvPr/>
        </p:nvSpPr>
        <p:spPr>
          <a:xfrm>
            <a:off x="450875" y="2541225"/>
            <a:ext cx="1021800" cy="27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Sorts Mill Goudy"/>
                <a:ea typeface="Sorts Mill Goudy"/>
                <a:cs typeface="Sorts Mill Goudy"/>
                <a:sym typeface="Sorts Mill Goudy"/>
              </a:rPr>
              <a:t>Fall</a:t>
            </a:r>
            <a:endParaRPr sz="1800">
              <a:solidFill>
                <a:schemeClr val="dk1"/>
              </a:solidFill>
              <a:latin typeface="Sorts Mill Goudy"/>
              <a:ea typeface="Sorts Mill Goudy"/>
              <a:cs typeface="Sorts Mill Goudy"/>
              <a:sym typeface="Sorts Mill Goudy"/>
            </a:endParaRPr>
          </a:p>
        </p:txBody>
      </p:sp>
      <p:pic>
        <p:nvPicPr>
          <p:cNvPr id="422" name="Google Shape;422;p58"/>
          <p:cNvPicPr preferRelativeResize="0"/>
          <p:nvPr/>
        </p:nvPicPr>
        <p:blipFill>
          <a:blip r:embed="rId4">
            <a:alphaModFix/>
          </a:blip>
          <a:stretch>
            <a:fillRect/>
          </a:stretch>
        </p:blipFill>
        <p:spPr>
          <a:xfrm>
            <a:off x="1736325" y="867225"/>
            <a:ext cx="1360350" cy="1680456"/>
          </a:xfrm>
          <a:prstGeom prst="rect">
            <a:avLst/>
          </a:prstGeom>
          <a:noFill/>
          <a:ln>
            <a:noFill/>
          </a:ln>
        </p:spPr>
      </p:pic>
      <p:sp>
        <p:nvSpPr>
          <p:cNvPr id="423" name="Google Shape;423;p58"/>
          <p:cNvSpPr txBox="1"/>
          <p:nvPr/>
        </p:nvSpPr>
        <p:spPr>
          <a:xfrm>
            <a:off x="1759613" y="2541225"/>
            <a:ext cx="1144500" cy="27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Sorts Mill Goudy"/>
                <a:ea typeface="Sorts Mill Goudy"/>
                <a:cs typeface="Sorts Mill Goudy"/>
                <a:sym typeface="Sorts Mill Goudy"/>
              </a:rPr>
              <a:t>Spring</a:t>
            </a:r>
            <a:endParaRPr sz="1800">
              <a:solidFill>
                <a:schemeClr val="dk1"/>
              </a:solidFill>
              <a:latin typeface="Sorts Mill Goudy"/>
              <a:ea typeface="Sorts Mill Goudy"/>
              <a:cs typeface="Sorts Mill Goudy"/>
              <a:sym typeface="Sorts Mill Goudy"/>
            </a:endParaRPr>
          </a:p>
        </p:txBody>
      </p:sp>
      <p:pic>
        <p:nvPicPr>
          <p:cNvPr id="424" name="Google Shape;424;p58"/>
          <p:cNvPicPr preferRelativeResize="0"/>
          <p:nvPr/>
        </p:nvPicPr>
        <p:blipFill>
          <a:blip r:embed="rId5">
            <a:alphaModFix/>
          </a:blip>
          <a:stretch>
            <a:fillRect/>
          </a:stretch>
        </p:blipFill>
        <p:spPr>
          <a:xfrm>
            <a:off x="1059275" y="3001880"/>
            <a:ext cx="1360350" cy="1605195"/>
          </a:xfrm>
          <a:prstGeom prst="rect">
            <a:avLst/>
          </a:prstGeom>
          <a:noFill/>
          <a:ln>
            <a:noFill/>
          </a:ln>
        </p:spPr>
      </p:pic>
      <p:sp>
        <p:nvSpPr>
          <p:cNvPr id="425" name="Google Shape;425;p58"/>
          <p:cNvSpPr txBox="1"/>
          <p:nvPr/>
        </p:nvSpPr>
        <p:spPr>
          <a:xfrm>
            <a:off x="1167200" y="4607075"/>
            <a:ext cx="1144500" cy="27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Sorts Mill Goudy"/>
                <a:ea typeface="Sorts Mill Goudy"/>
                <a:cs typeface="Sorts Mill Goudy"/>
                <a:sym typeface="Sorts Mill Goudy"/>
              </a:rPr>
              <a:t>Winter</a:t>
            </a:r>
            <a:endParaRPr sz="1800">
              <a:solidFill>
                <a:schemeClr val="dk1"/>
              </a:solidFill>
              <a:latin typeface="Sorts Mill Goudy"/>
              <a:ea typeface="Sorts Mill Goudy"/>
              <a:cs typeface="Sorts Mill Goudy"/>
              <a:sym typeface="Sorts Mill Goud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9"/>
          <p:cNvSpPr txBox="1"/>
          <p:nvPr>
            <p:ph type="title"/>
          </p:nvPr>
        </p:nvSpPr>
        <p:spPr>
          <a:xfrm>
            <a:off x="809640" y="895320"/>
            <a:ext cx="4047840" cy="552240"/>
          </a:xfrm>
          <a:prstGeom prst="rect">
            <a:avLst/>
          </a:prstGeom>
          <a:noFill/>
          <a:ln>
            <a:noFill/>
          </a:ln>
        </p:spPr>
        <p:txBody>
          <a:bodyPr anchorCtr="0" anchor="b" bIns="91425" lIns="91425" spcFirstLastPara="1" rIns="91425" wrap="square" tIns="91425">
            <a:normAutofit fontScale="71698"/>
          </a:bodyPr>
          <a:lstStyle/>
          <a:p>
            <a:pPr indent="0" lvl="0" marL="0" rtl="0" algn="l">
              <a:lnSpc>
                <a:spcPct val="100000"/>
              </a:lnSpc>
              <a:spcBef>
                <a:spcPts val="0"/>
              </a:spcBef>
              <a:spcAft>
                <a:spcPts val="0"/>
              </a:spcAft>
              <a:buClr>
                <a:schemeClr val="dk1"/>
              </a:buClr>
              <a:buSzPct val="100000"/>
              <a:buFont typeface="Sorts Mill Goudy"/>
              <a:buNone/>
            </a:pPr>
            <a:r>
              <a:rPr b="0" lang="en" sz="3500" strike="noStrike">
                <a:solidFill>
                  <a:schemeClr val="dk1"/>
                </a:solidFill>
                <a:latin typeface="Sorts Mill Goudy"/>
                <a:ea typeface="Sorts Mill Goudy"/>
                <a:cs typeface="Sorts Mill Goudy"/>
                <a:sym typeface="Sorts Mill Goudy"/>
              </a:rPr>
              <a:t>Conclusions</a:t>
            </a:r>
            <a:endParaRPr b="0" sz="3500" strike="noStrike">
              <a:solidFill>
                <a:schemeClr val="dk1"/>
              </a:solidFill>
              <a:latin typeface="Arial"/>
              <a:ea typeface="Arial"/>
              <a:cs typeface="Arial"/>
              <a:sym typeface="Arial"/>
            </a:endParaRPr>
          </a:p>
        </p:txBody>
      </p:sp>
      <p:sp>
        <p:nvSpPr>
          <p:cNvPr id="431" name="Google Shape;431;p59"/>
          <p:cNvSpPr txBox="1"/>
          <p:nvPr>
            <p:ph idx="1" type="body"/>
          </p:nvPr>
        </p:nvSpPr>
        <p:spPr>
          <a:xfrm>
            <a:off x="809640" y="1447920"/>
            <a:ext cx="4047840" cy="280008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Raleway"/>
              <a:buNone/>
            </a:pPr>
            <a:r>
              <a:rPr lang="en" sz="1400">
                <a:solidFill>
                  <a:schemeClr val="dk1"/>
                </a:solidFill>
                <a:latin typeface="Raleway"/>
                <a:ea typeface="Raleway"/>
                <a:cs typeface="Raleway"/>
                <a:sym typeface="Raleway"/>
              </a:rPr>
              <a:t>We were able to learn that ridership numbers can be heavily impacted by external factors such as disease, tourism-induced foot traffic, and construction. The latter two should be taken into special consideration when formulating city-wide plans to reduce subway congestion, since they are more easily controlled by laws and regulations.</a:t>
            </a:r>
            <a:endParaRPr b="0" i="0" sz="1400" u="none" cap="none" strike="noStrike">
              <a:solidFill>
                <a:srgbClr val="000000"/>
              </a:solidFill>
              <a:latin typeface="Arial"/>
              <a:ea typeface="Arial"/>
              <a:cs typeface="Arial"/>
              <a:sym typeface="Arial"/>
            </a:endParaRPr>
          </a:p>
        </p:txBody>
      </p:sp>
      <p:pic>
        <p:nvPicPr>
          <p:cNvPr id="432" name="Google Shape;432;p59"/>
          <p:cNvPicPr preferRelativeResize="0"/>
          <p:nvPr/>
        </p:nvPicPr>
        <p:blipFill rotWithShape="1">
          <a:blip r:embed="rId3">
            <a:alphaModFix/>
          </a:blip>
          <a:srcRect b="0" l="28228" r="18813" t="0"/>
          <a:stretch/>
        </p:blipFill>
        <p:spPr>
          <a:xfrm>
            <a:off x="5106960" y="534960"/>
            <a:ext cx="3231360" cy="4073040"/>
          </a:xfrm>
          <a:prstGeom prst="rect">
            <a:avLst/>
          </a:prstGeom>
          <a:noFill/>
          <a:ln cap="flat" cmpd="sng" w="9525">
            <a:solidFill>
              <a:srgbClr val="F1ECC8"/>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0"/>
          <p:cNvSpPr txBox="1"/>
          <p:nvPr>
            <p:ph idx="4294967295" type="title"/>
          </p:nvPr>
        </p:nvSpPr>
        <p:spPr>
          <a:xfrm>
            <a:off x="3914640" y="752400"/>
            <a:ext cx="4447800" cy="1056960"/>
          </a:xfrm>
          <a:prstGeom prst="rect">
            <a:avLst/>
          </a:prstGeom>
          <a:noFill/>
          <a:ln>
            <a:noFill/>
          </a:ln>
        </p:spPr>
        <p:txBody>
          <a:bodyPr anchorCtr="0" anchor="b" bIns="91425" lIns="91425" spcFirstLastPara="1" rIns="91425" wrap="square" tIns="91425">
            <a:normAutofit fontScale="96818"/>
          </a:bodyPr>
          <a:lstStyle/>
          <a:p>
            <a:pPr indent="0" lvl="0" marL="0" marR="0" rtl="0" algn="l">
              <a:lnSpc>
                <a:spcPct val="100000"/>
              </a:lnSpc>
              <a:spcBef>
                <a:spcPts val="0"/>
              </a:spcBef>
              <a:spcAft>
                <a:spcPts val="0"/>
              </a:spcAft>
              <a:buClr>
                <a:schemeClr val="dk1"/>
              </a:buClr>
              <a:buSzPct val="100000"/>
              <a:buFont typeface="Sorts Mill Goudy"/>
              <a:buNone/>
            </a:pPr>
            <a:r>
              <a:rPr b="0" i="0" lang="en" sz="6000" u="none" cap="none" strike="noStrike">
                <a:solidFill>
                  <a:schemeClr val="dk1"/>
                </a:solidFill>
                <a:latin typeface="Sorts Mill Goudy"/>
                <a:ea typeface="Sorts Mill Goudy"/>
                <a:cs typeface="Sorts Mill Goudy"/>
                <a:sym typeface="Sorts Mill Goudy"/>
              </a:rPr>
              <a:t>Thank you!</a:t>
            </a:r>
            <a:endParaRPr b="0" i="0" sz="6000" u="none" cap="none" strike="noStrike">
              <a:solidFill>
                <a:schemeClr val="dk1"/>
              </a:solidFill>
              <a:latin typeface="Arial"/>
              <a:ea typeface="Arial"/>
              <a:cs typeface="Arial"/>
              <a:sym typeface="Arial"/>
            </a:endParaRPr>
          </a:p>
        </p:txBody>
      </p:sp>
      <p:sp>
        <p:nvSpPr>
          <p:cNvPr id="438" name="Google Shape;438;p60"/>
          <p:cNvSpPr txBox="1"/>
          <p:nvPr>
            <p:ph idx="4294967295" type="subTitle"/>
          </p:nvPr>
        </p:nvSpPr>
        <p:spPr>
          <a:xfrm>
            <a:off x="3914640" y="1714680"/>
            <a:ext cx="4447800" cy="119016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600"/>
              <a:buFont typeface="Raleway"/>
              <a:buNone/>
            </a:pPr>
            <a:r>
              <a:rPr b="1" i="0" lang="en" sz="1600" u="none" cap="none" strike="noStrike">
                <a:solidFill>
                  <a:schemeClr val="dk1"/>
                </a:solidFill>
                <a:latin typeface="Raleway"/>
                <a:ea typeface="Raleway"/>
                <a:cs typeface="Raleway"/>
                <a:sym typeface="Raleway"/>
              </a:rPr>
              <a:t>Do you have any questions?</a:t>
            </a:r>
            <a:endParaRPr b="0" i="0" sz="1600" u="none" cap="none" strike="noStrike">
              <a:solidFill>
                <a:srgbClr val="FFFFFF"/>
              </a:solidFill>
              <a:latin typeface="Noto Sans Symbols"/>
              <a:ea typeface="Noto Sans Symbols"/>
              <a:cs typeface="Noto Sans Symbols"/>
              <a:sym typeface="Noto Sans Symbols"/>
            </a:endParaRPr>
          </a:p>
        </p:txBody>
      </p:sp>
      <p:sp>
        <p:nvSpPr>
          <p:cNvPr id="439" name="Google Shape;439;p60"/>
          <p:cNvSpPr/>
          <p:nvPr/>
        </p:nvSpPr>
        <p:spPr>
          <a:xfrm>
            <a:off x="3914640" y="3962520"/>
            <a:ext cx="2390400" cy="437760"/>
          </a:xfrm>
          <a:prstGeom prst="rect">
            <a:avLst/>
          </a:prstGeom>
          <a:noFill/>
          <a:ln>
            <a:noFill/>
          </a:ln>
        </p:spPr>
        <p:txBody>
          <a:bodyPr anchorCtr="0" anchor="t" bIns="218875" lIns="870823075" spcFirstLastPara="1" rIns="870823075" wrap="square" tIns="218875">
            <a:noAutofit/>
          </a:bodyPr>
          <a:lstStyle/>
          <a:p>
            <a:pPr indent="0" lvl="0" marL="0" marR="0" rtl="0" algn="l">
              <a:lnSpc>
                <a:spcPct val="100000"/>
              </a:lnSpc>
              <a:spcBef>
                <a:spcPts val="0"/>
              </a:spcBef>
              <a:spcAft>
                <a:spcPts val="0"/>
              </a:spcAft>
              <a:buNone/>
            </a:pPr>
            <a:r>
              <a:rPr b="0" i="0" lang="en" sz="122" u="none" cap="none" strike="noStrike">
                <a:solidFill>
                  <a:schemeClr val="dk1"/>
                </a:solidFill>
                <a:latin typeface="Arial"/>
                <a:ea typeface="Arial"/>
                <a:cs typeface="Arial"/>
                <a:sym typeface="Arial"/>
              </a:rPr>
              <a:t>+91 620 421 838</a:t>
            </a:r>
            <a:endParaRPr b="0" i="0" sz="122" u="none" cap="none" strike="noStrike">
              <a:solidFill>
                <a:srgbClr val="FFFFFF"/>
              </a:solidFill>
              <a:latin typeface="Noto Sans Symbols"/>
              <a:ea typeface="Noto Sans Symbols"/>
              <a:cs typeface="Noto Sans Symbols"/>
              <a:sym typeface="Noto Sans Symbols"/>
            </a:endParaRPr>
          </a:p>
        </p:txBody>
      </p:sp>
      <p:sp>
        <p:nvSpPr>
          <p:cNvPr id="440" name="Google Shape;440;p60"/>
          <p:cNvSpPr/>
          <p:nvPr/>
        </p:nvSpPr>
        <p:spPr>
          <a:xfrm>
            <a:off x="4020480" y="3511800"/>
            <a:ext cx="345240" cy="345600"/>
          </a:xfrm>
          <a:custGeom>
            <a:rect b="b" l="l" r="r" t="t"/>
            <a:pathLst>
              <a:path extrusionOk="0" h="10872" w="1086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441" name="Google Shape;441;p60"/>
          <p:cNvGrpSpPr/>
          <p:nvPr/>
        </p:nvGrpSpPr>
        <p:grpSpPr>
          <a:xfrm>
            <a:off x="4470120" y="3512160"/>
            <a:ext cx="345600" cy="345240"/>
            <a:chOff x="4470120" y="3512160"/>
            <a:chExt cx="345600" cy="345240"/>
          </a:xfrm>
        </p:grpSpPr>
        <p:sp>
          <p:nvSpPr>
            <p:cNvPr id="442" name="Google Shape;442;p60"/>
            <p:cNvSpPr/>
            <p:nvPr/>
          </p:nvSpPr>
          <p:spPr>
            <a:xfrm>
              <a:off x="4470120" y="3512160"/>
              <a:ext cx="345600" cy="345240"/>
            </a:xfrm>
            <a:custGeom>
              <a:rect b="b" l="l" r="r" t="t"/>
              <a:pathLst>
                <a:path extrusionOk="0" h="10860" w="10872">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43" name="Google Shape;443;p60"/>
            <p:cNvSpPr/>
            <p:nvPr/>
          </p:nvSpPr>
          <p:spPr>
            <a:xfrm>
              <a:off x="4534920" y="3577320"/>
              <a:ext cx="214920" cy="214920"/>
            </a:xfrm>
            <a:custGeom>
              <a:rect b="b" l="l" r="r" t="t"/>
              <a:pathLst>
                <a:path extrusionOk="0" h="6764" w="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44" name="Google Shape;444;p60"/>
            <p:cNvSpPr/>
            <p:nvPr/>
          </p:nvSpPr>
          <p:spPr>
            <a:xfrm>
              <a:off x="4584960" y="3628440"/>
              <a:ext cx="114480" cy="112320"/>
            </a:xfrm>
            <a:custGeom>
              <a:rect b="b" l="l" r="r" t="t"/>
              <a:pathLst>
                <a:path extrusionOk="0" h="3542" w="3607">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anchorCtr="0" anchor="ctr" bIns="56150" lIns="91425" spcFirstLastPara="1" rIns="91425" wrap="square" tIns="5615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45" name="Google Shape;445;p60"/>
            <p:cNvSpPr/>
            <p:nvPr/>
          </p:nvSpPr>
          <p:spPr>
            <a:xfrm>
              <a:off x="4686120" y="3604680"/>
              <a:ext cx="29160" cy="28800"/>
            </a:xfrm>
            <a:custGeom>
              <a:rect b="b" l="l" r="r" t="t"/>
              <a:pathLst>
                <a:path extrusionOk="0" h="918" w="929">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anchorCtr="0" anchor="ctr" bIns="14400" lIns="91425" spcFirstLastPara="1" rIns="91425" wrap="square" tIns="144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446" name="Google Shape;446;p60"/>
          <p:cNvGrpSpPr/>
          <p:nvPr/>
        </p:nvGrpSpPr>
        <p:grpSpPr>
          <a:xfrm>
            <a:off x="4919040" y="3512160"/>
            <a:ext cx="345600" cy="345240"/>
            <a:chOff x="4919040" y="3512160"/>
            <a:chExt cx="345600" cy="345240"/>
          </a:xfrm>
        </p:grpSpPr>
        <p:sp>
          <p:nvSpPr>
            <p:cNvPr id="447" name="Google Shape;447;p60"/>
            <p:cNvSpPr/>
            <p:nvPr/>
          </p:nvSpPr>
          <p:spPr>
            <a:xfrm>
              <a:off x="4919040" y="3512160"/>
              <a:ext cx="345600" cy="345240"/>
            </a:xfrm>
            <a:custGeom>
              <a:rect b="b" l="l" r="r" t="t"/>
              <a:pathLst>
                <a:path extrusionOk="0" h="10860" w="10872">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48" name="Google Shape;448;p60"/>
            <p:cNvSpPr/>
            <p:nvPr/>
          </p:nvSpPr>
          <p:spPr>
            <a:xfrm>
              <a:off x="4998600" y="3650400"/>
              <a:ext cx="47520" cy="120240"/>
            </a:xfrm>
            <a:custGeom>
              <a:rect b="b" l="l" r="r" t="t"/>
              <a:pathLst>
                <a:path extrusionOk="0" h="3787" w="1502">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anchorCtr="0" anchor="ctr" bIns="60100" lIns="91425" spcFirstLastPara="1" rIns="91425" wrap="square" tIns="601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49" name="Google Shape;449;p60"/>
            <p:cNvSpPr/>
            <p:nvPr/>
          </p:nvSpPr>
          <p:spPr>
            <a:xfrm>
              <a:off x="4991400" y="3584880"/>
              <a:ext cx="54720" cy="54720"/>
            </a:xfrm>
            <a:custGeom>
              <a:rect b="b" l="l" r="r" t="t"/>
              <a:pathLst>
                <a:path extrusionOk="0" h="1728" w="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anchorCtr="0" anchor="ctr" bIns="27350" lIns="91425" spcFirstLastPara="1" rIns="91425" wrap="square" tIns="2735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50" name="Google Shape;450;p60"/>
            <p:cNvSpPr/>
            <p:nvPr/>
          </p:nvSpPr>
          <p:spPr>
            <a:xfrm>
              <a:off x="5071680" y="3650400"/>
              <a:ext cx="127800" cy="120240"/>
            </a:xfrm>
            <a:custGeom>
              <a:rect b="b" l="l" r="r" t="t"/>
              <a:pathLst>
                <a:path extrusionOk="0" h="3787" w="4026">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anchorCtr="0" anchor="ctr" bIns="60100" lIns="91425" spcFirstLastPara="1" rIns="91425" wrap="square" tIns="601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451" name="Google Shape;451;p60"/>
          <p:cNvGrpSpPr/>
          <p:nvPr/>
        </p:nvGrpSpPr>
        <p:grpSpPr>
          <a:xfrm>
            <a:off x="1900080" y="3583440"/>
            <a:ext cx="366840" cy="355680"/>
            <a:chOff x="1900080" y="3583440"/>
            <a:chExt cx="366840" cy="355680"/>
          </a:xfrm>
        </p:grpSpPr>
        <p:sp>
          <p:nvSpPr>
            <p:cNvPr id="452" name="Google Shape;452;p60"/>
            <p:cNvSpPr/>
            <p:nvPr/>
          </p:nvSpPr>
          <p:spPr>
            <a:xfrm>
              <a:off x="1900080" y="3583440"/>
              <a:ext cx="190440" cy="190440"/>
            </a:xfrm>
            <a:custGeom>
              <a:rect b="b" l="l" r="r" t="t"/>
              <a:pathLst>
                <a:path extrusionOk="0" h="231" w="23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53" name="Google Shape;453;p60"/>
            <p:cNvSpPr/>
            <p:nvPr/>
          </p:nvSpPr>
          <p:spPr>
            <a:xfrm>
              <a:off x="1900080" y="3748680"/>
              <a:ext cx="190440" cy="190440"/>
            </a:xfrm>
            <a:custGeom>
              <a:rect b="b" l="l" r="r" t="t"/>
              <a:pathLst>
                <a:path extrusionOk="0" h="230" w="23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54" name="Google Shape;454;p60"/>
            <p:cNvSpPr/>
            <p:nvPr/>
          </p:nvSpPr>
          <p:spPr>
            <a:xfrm>
              <a:off x="2076480" y="3748680"/>
              <a:ext cx="190440" cy="190440"/>
            </a:xfrm>
            <a:custGeom>
              <a:rect b="b" l="l" r="r" t="t"/>
              <a:pathLst>
                <a:path extrusionOk="0" h="230" w="23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55" name="Google Shape;455;p60"/>
            <p:cNvSpPr/>
            <p:nvPr/>
          </p:nvSpPr>
          <p:spPr>
            <a:xfrm>
              <a:off x="2076480" y="3583440"/>
              <a:ext cx="190440" cy="190440"/>
            </a:xfrm>
            <a:custGeom>
              <a:rect b="b" l="l" r="r" t="t"/>
              <a:pathLst>
                <a:path extrusionOk="0" h="230" w="23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456" name="Google Shape;456;p60"/>
          <p:cNvGrpSpPr/>
          <p:nvPr/>
        </p:nvGrpSpPr>
        <p:grpSpPr>
          <a:xfrm>
            <a:off x="1349280" y="1842840"/>
            <a:ext cx="1468800" cy="1457640"/>
            <a:chOff x="1349280" y="1842840"/>
            <a:chExt cx="1468800" cy="1457640"/>
          </a:xfrm>
        </p:grpSpPr>
        <p:sp>
          <p:nvSpPr>
            <p:cNvPr id="457" name="Google Shape;457;p60"/>
            <p:cNvSpPr/>
            <p:nvPr/>
          </p:nvSpPr>
          <p:spPr>
            <a:xfrm>
              <a:off x="1349280" y="1842840"/>
              <a:ext cx="741600" cy="741600"/>
            </a:xfrm>
            <a:custGeom>
              <a:rect b="b" l="l" r="r" t="t"/>
              <a:pathLst>
                <a:path extrusionOk="0" h="891" w="891">
                  <a:moveTo>
                    <a:pt x="0" y="890"/>
                  </a:moveTo>
                  <a:lnTo>
                    <a:pt x="0" y="873"/>
                  </a:lnTo>
                  <a:cubicBezTo>
                    <a:pt x="481" y="873"/>
                    <a:pt x="872" y="481"/>
                    <a:pt x="872" y="0"/>
                  </a:cubicBezTo>
                  <a:lnTo>
                    <a:pt x="890" y="0"/>
                  </a:lnTo>
                  <a:cubicBezTo>
                    <a:pt x="890" y="491"/>
                    <a:pt x="490" y="890"/>
                    <a:pt x="0" y="89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58" name="Google Shape;458;p60"/>
            <p:cNvSpPr/>
            <p:nvPr/>
          </p:nvSpPr>
          <p:spPr>
            <a:xfrm>
              <a:off x="1900080" y="2393640"/>
              <a:ext cx="190440" cy="190440"/>
            </a:xfrm>
            <a:custGeom>
              <a:rect b="b" l="l" r="r" t="t"/>
              <a:pathLst>
                <a:path extrusionOk="0" h="231" w="23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59" name="Google Shape;459;p60"/>
            <p:cNvSpPr/>
            <p:nvPr/>
          </p:nvSpPr>
          <p:spPr>
            <a:xfrm>
              <a:off x="1349280" y="2558880"/>
              <a:ext cx="741600" cy="741600"/>
            </a:xfrm>
            <a:custGeom>
              <a:rect b="b" l="l" r="r" t="t"/>
              <a:pathLst>
                <a:path extrusionOk="0" h="890" w="891">
                  <a:moveTo>
                    <a:pt x="890" y="889"/>
                  </a:moveTo>
                  <a:lnTo>
                    <a:pt x="873" y="889"/>
                  </a:lnTo>
                  <a:cubicBezTo>
                    <a:pt x="873" y="408"/>
                    <a:pt x="481" y="17"/>
                    <a:pt x="0" y="17"/>
                  </a:cubicBezTo>
                  <a:lnTo>
                    <a:pt x="0" y="0"/>
                  </a:lnTo>
                  <a:cubicBezTo>
                    <a:pt x="491" y="0"/>
                    <a:pt x="890" y="399"/>
                    <a:pt x="890" y="88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60" name="Google Shape;460;p60"/>
            <p:cNvSpPr/>
            <p:nvPr/>
          </p:nvSpPr>
          <p:spPr>
            <a:xfrm>
              <a:off x="1900080" y="2558880"/>
              <a:ext cx="190440" cy="190440"/>
            </a:xfrm>
            <a:custGeom>
              <a:rect b="b" l="l" r="r" t="t"/>
              <a:pathLst>
                <a:path extrusionOk="0" h="230" w="23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61" name="Google Shape;461;p60"/>
            <p:cNvSpPr/>
            <p:nvPr/>
          </p:nvSpPr>
          <p:spPr>
            <a:xfrm>
              <a:off x="2076480" y="2558880"/>
              <a:ext cx="741600" cy="741600"/>
            </a:xfrm>
            <a:custGeom>
              <a:rect b="b" l="l" r="r" t="t"/>
              <a:pathLst>
                <a:path extrusionOk="0" h="890" w="891">
                  <a:moveTo>
                    <a:pt x="18" y="889"/>
                  </a:moveTo>
                  <a:lnTo>
                    <a:pt x="0" y="889"/>
                  </a:lnTo>
                  <a:cubicBezTo>
                    <a:pt x="0" y="399"/>
                    <a:pt x="399" y="0"/>
                    <a:pt x="890" y="0"/>
                  </a:cubicBezTo>
                  <a:lnTo>
                    <a:pt x="890" y="17"/>
                  </a:lnTo>
                  <a:cubicBezTo>
                    <a:pt x="409" y="17"/>
                    <a:pt x="18" y="408"/>
                    <a:pt x="18" y="88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62" name="Google Shape;462;p60"/>
            <p:cNvSpPr/>
            <p:nvPr/>
          </p:nvSpPr>
          <p:spPr>
            <a:xfrm>
              <a:off x="2076480" y="2558880"/>
              <a:ext cx="190440" cy="190440"/>
            </a:xfrm>
            <a:custGeom>
              <a:rect b="b" l="l" r="r" t="t"/>
              <a:pathLst>
                <a:path extrusionOk="0" h="230" w="23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63" name="Google Shape;463;p60"/>
            <p:cNvSpPr/>
            <p:nvPr/>
          </p:nvSpPr>
          <p:spPr>
            <a:xfrm>
              <a:off x="2076480" y="1842840"/>
              <a:ext cx="741600" cy="741600"/>
            </a:xfrm>
            <a:custGeom>
              <a:rect b="b" l="l" r="r" t="t"/>
              <a:pathLst>
                <a:path extrusionOk="0" h="891" w="891">
                  <a:moveTo>
                    <a:pt x="890" y="890"/>
                  </a:moveTo>
                  <a:cubicBezTo>
                    <a:pt x="399" y="890"/>
                    <a:pt x="0" y="491"/>
                    <a:pt x="0" y="0"/>
                  </a:cubicBezTo>
                  <a:lnTo>
                    <a:pt x="17" y="0"/>
                  </a:lnTo>
                  <a:cubicBezTo>
                    <a:pt x="17" y="481"/>
                    <a:pt x="409" y="873"/>
                    <a:pt x="890" y="873"/>
                  </a:cubicBezTo>
                  <a:lnTo>
                    <a:pt x="890" y="890"/>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64" name="Google Shape;464;p60"/>
            <p:cNvSpPr/>
            <p:nvPr/>
          </p:nvSpPr>
          <p:spPr>
            <a:xfrm>
              <a:off x="2076480" y="2393640"/>
              <a:ext cx="190440" cy="190440"/>
            </a:xfrm>
            <a:custGeom>
              <a:rect b="b" l="l" r="r" t="t"/>
              <a:pathLst>
                <a:path extrusionOk="0" h="230" w="23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465" name="Google Shape;465;p60"/>
          <p:cNvGrpSpPr/>
          <p:nvPr/>
        </p:nvGrpSpPr>
        <p:grpSpPr>
          <a:xfrm>
            <a:off x="1900080" y="1204200"/>
            <a:ext cx="366840" cy="355680"/>
            <a:chOff x="1900080" y="1204200"/>
            <a:chExt cx="366840" cy="355680"/>
          </a:xfrm>
        </p:grpSpPr>
        <p:sp>
          <p:nvSpPr>
            <p:cNvPr id="466" name="Google Shape;466;p60"/>
            <p:cNvSpPr/>
            <p:nvPr/>
          </p:nvSpPr>
          <p:spPr>
            <a:xfrm>
              <a:off x="1900080" y="1204200"/>
              <a:ext cx="190440" cy="190440"/>
            </a:xfrm>
            <a:custGeom>
              <a:rect b="b" l="l" r="r" t="t"/>
              <a:pathLst>
                <a:path extrusionOk="0" h="231" w="23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67" name="Google Shape;467;p60"/>
            <p:cNvSpPr/>
            <p:nvPr/>
          </p:nvSpPr>
          <p:spPr>
            <a:xfrm>
              <a:off x="1900080" y="1369440"/>
              <a:ext cx="190440" cy="190440"/>
            </a:xfrm>
            <a:custGeom>
              <a:rect b="b" l="l" r="r" t="t"/>
              <a:pathLst>
                <a:path extrusionOk="0" h="230" w="23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68" name="Google Shape;468;p60"/>
            <p:cNvSpPr/>
            <p:nvPr/>
          </p:nvSpPr>
          <p:spPr>
            <a:xfrm>
              <a:off x="2076480" y="1369440"/>
              <a:ext cx="190440" cy="190440"/>
            </a:xfrm>
            <a:custGeom>
              <a:rect b="b" l="l" r="r" t="t"/>
              <a:pathLst>
                <a:path extrusionOk="0" h="230" w="23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469" name="Google Shape;469;p60"/>
            <p:cNvSpPr/>
            <p:nvPr/>
          </p:nvSpPr>
          <p:spPr>
            <a:xfrm>
              <a:off x="2076480" y="1204200"/>
              <a:ext cx="190440" cy="190440"/>
            </a:xfrm>
            <a:custGeom>
              <a:rect b="b" l="l" r="r" t="t"/>
              <a:pathLst>
                <a:path extrusionOk="0" h="230" w="23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0"/>
          <p:cNvSpPr txBox="1"/>
          <p:nvPr>
            <p:ph type="title"/>
          </p:nvPr>
        </p:nvSpPr>
        <p:spPr>
          <a:xfrm>
            <a:off x="809640" y="895320"/>
            <a:ext cx="4047840" cy="552240"/>
          </a:xfrm>
          <a:prstGeom prst="rect">
            <a:avLst/>
          </a:prstGeom>
          <a:noFill/>
          <a:ln>
            <a:noFill/>
          </a:ln>
        </p:spPr>
        <p:txBody>
          <a:bodyPr anchorCtr="0" anchor="b" bIns="91425" lIns="91425" spcFirstLastPara="1" rIns="91425" wrap="square" tIns="91425">
            <a:normAutofit fontScale="71698"/>
          </a:bodyPr>
          <a:lstStyle/>
          <a:p>
            <a:pPr indent="0" lvl="0" marL="0" rtl="0" algn="l">
              <a:lnSpc>
                <a:spcPct val="100000"/>
              </a:lnSpc>
              <a:spcBef>
                <a:spcPts val="0"/>
              </a:spcBef>
              <a:spcAft>
                <a:spcPts val="0"/>
              </a:spcAft>
              <a:buClr>
                <a:schemeClr val="dk1"/>
              </a:buClr>
              <a:buSzPct val="100000"/>
              <a:buFont typeface="Sorts Mill Goudy"/>
              <a:buNone/>
            </a:pPr>
            <a:r>
              <a:rPr b="0" lang="en" sz="3500" strike="noStrike">
                <a:solidFill>
                  <a:schemeClr val="dk1"/>
                </a:solidFill>
                <a:latin typeface="Sorts Mill Goudy"/>
                <a:ea typeface="Sorts Mill Goudy"/>
                <a:cs typeface="Sorts Mill Goudy"/>
                <a:sym typeface="Sorts Mill Goudy"/>
              </a:rPr>
              <a:t>Introduction</a:t>
            </a:r>
            <a:endParaRPr b="0" sz="3500" strike="noStrike">
              <a:solidFill>
                <a:schemeClr val="dk1"/>
              </a:solidFill>
              <a:latin typeface="Arial"/>
              <a:ea typeface="Arial"/>
              <a:cs typeface="Arial"/>
              <a:sym typeface="Arial"/>
            </a:endParaRPr>
          </a:p>
        </p:txBody>
      </p:sp>
      <p:sp>
        <p:nvSpPr>
          <p:cNvPr id="323" name="Google Shape;323;p50"/>
          <p:cNvSpPr txBox="1"/>
          <p:nvPr>
            <p:ph idx="1" type="body"/>
          </p:nvPr>
        </p:nvSpPr>
        <p:spPr>
          <a:xfrm>
            <a:off x="809640" y="1447920"/>
            <a:ext cx="4047840" cy="280008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Raleway"/>
              <a:buNone/>
            </a:pPr>
            <a:r>
              <a:rPr b="0" i="0" lang="en" sz="1400" u="none" cap="none" strike="noStrike">
                <a:solidFill>
                  <a:schemeClr val="dk1"/>
                </a:solidFill>
                <a:latin typeface="Raleway"/>
                <a:ea typeface="Raleway"/>
                <a:cs typeface="Raleway"/>
                <a:sym typeface="Raleway"/>
              </a:rPr>
              <a:t>This presentation explores the analysis of ridership trends in Washington D.C.'s Metro system using R programming. We will discuss the data overview and the methods used for visualization and analysis.</a:t>
            </a:r>
            <a:endParaRPr b="0" i="0" sz="1400" u="none" cap="none" strike="noStrike">
              <a:solidFill>
                <a:srgbClr val="000000"/>
              </a:solidFill>
              <a:latin typeface="Arial"/>
              <a:ea typeface="Arial"/>
              <a:cs typeface="Arial"/>
              <a:sym typeface="Arial"/>
            </a:endParaRPr>
          </a:p>
        </p:txBody>
      </p:sp>
      <p:pic>
        <p:nvPicPr>
          <p:cNvPr id="324" name="Google Shape;324;p50"/>
          <p:cNvPicPr preferRelativeResize="0"/>
          <p:nvPr/>
        </p:nvPicPr>
        <p:blipFill rotWithShape="1">
          <a:blip r:embed="rId3">
            <a:alphaModFix/>
          </a:blip>
          <a:srcRect b="0" l="28228" r="18813" t="0"/>
          <a:stretch/>
        </p:blipFill>
        <p:spPr>
          <a:xfrm>
            <a:off x="5106960" y="534960"/>
            <a:ext cx="3231360" cy="4073040"/>
          </a:xfrm>
          <a:prstGeom prst="rect">
            <a:avLst/>
          </a:prstGeom>
          <a:noFill/>
          <a:ln cap="flat" cmpd="sng" w="9525">
            <a:solidFill>
              <a:srgbClr val="F1ECC8"/>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1"/>
          <p:cNvSpPr txBox="1"/>
          <p:nvPr>
            <p:ph idx="4294967295" type="title"/>
          </p:nvPr>
        </p:nvSpPr>
        <p:spPr>
          <a:xfrm>
            <a:off x="1752480" y="2247840"/>
            <a:ext cx="5638320" cy="818640"/>
          </a:xfrm>
          <a:prstGeom prst="rect">
            <a:avLst/>
          </a:prstGeom>
          <a:noFill/>
          <a:ln>
            <a:noFill/>
          </a:ln>
        </p:spPr>
        <p:txBody>
          <a:bodyPr anchorCtr="0" anchor="b" bIns="91425" lIns="91425" spcFirstLastPara="1" rIns="91425" wrap="square" tIns="91425">
            <a:normAutofit fontScale="84194"/>
          </a:bodyPr>
          <a:lstStyle/>
          <a:p>
            <a:pPr indent="0" lvl="0" marL="0" marR="0" rtl="0" algn="ctr">
              <a:lnSpc>
                <a:spcPct val="100000"/>
              </a:lnSpc>
              <a:spcBef>
                <a:spcPts val="0"/>
              </a:spcBef>
              <a:spcAft>
                <a:spcPts val="0"/>
              </a:spcAft>
              <a:buClr>
                <a:schemeClr val="dk1"/>
              </a:buClr>
              <a:buSzPct val="100000"/>
              <a:buFont typeface="Sorts Mill Goudy"/>
              <a:buNone/>
            </a:pPr>
            <a:r>
              <a:rPr b="0" i="0" lang="en" sz="5000" u="none" cap="none" strike="noStrike">
                <a:solidFill>
                  <a:schemeClr val="dk1"/>
                </a:solidFill>
                <a:latin typeface="Sorts Mill Goudy"/>
                <a:ea typeface="Sorts Mill Goudy"/>
                <a:cs typeface="Sorts Mill Goudy"/>
                <a:sym typeface="Sorts Mill Goudy"/>
              </a:rPr>
              <a:t>Data Overview</a:t>
            </a:r>
            <a:endParaRPr b="0" i="0" sz="5000" u="none" cap="none" strike="noStrike">
              <a:solidFill>
                <a:schemeClr val="dk1"/>
              </a:solidFill>
              <a:latin typeface="Arial"/>
              <a:ea typeface="Arial"/>
              <a:cs typeface="Arial"/>
              <a:sym typeface="Arial"/>
            </a:endParaRPr>
          </a:p>
        </p:txBody>
      </p:sp>
      <p:sp>
        <p:nvSpPr>
          <p:cNvPr id="330" name="Google Shape;330;p51"/>
          <p:cNvSpPr txBox="1"/>
          <p:nvPr>
            <p:ph idx="4294967295" type="title"/>
          </p:nvPr>
        </p:nvSpPr>
        <p:spPr>
          <a:xfrm>
            <a:off x="3790800" y="1285920"/>
            <a:ext cx="1552320" cy="971280"/>
          </a:xfrm>
          <a:prstGeom prst="rect">
            <a:avLst/>
          </a:prstGeom>
          <a:noFill/>
          <a:ln>
            <a:noFill/>
          </a:ln>
        </p:spPr>
        <p:txBody>
          <a:bodyPr anchorCtr="0" anchor="ctr" bIns="91425" lIns="91425" spcFirstLastPara="1" rIns="91425" wrap="square" tIns="91425">
            <a:normAutofit fontScale="87486"/>
          </a:bodyPr>
          <a:lstStyle/>
          <a:p>
            <a:pPr indent="0" lvl="0" marL="0" marR="0" rtl="0" algn="ctr">
              <a:lnSpc>
                <a:spcPct val="100000"/>
              </a:lnSpc>
              <a:spcBef>
                <a:spcPts val="0"/>
              </a:spcBef>
              <a:spcAft>
                <a:spcPts val="0"/>
              </a:spcAft>
              <a:buClr>
                <a:schemeClr val="dk1"/>
              </a:buClr>
              <a:buSzPct val="100000"/>
              <a:buFont typeface="Sorts Mill Goudy"/>
              <a:buNone/>
            </a:pPr>
            <a:r>
              <a:rPr b="0" i="0" lang="en" sz="6000" u="none" cap="none" strike="noStrike">
                <a:solidFill>
                  <a:schemeClr val="dk1"/>
                </a:solidFill>
                <a:latin typeface="Sorts Mill Goudy"/>
                <a:ea typeface="Sorts Mill Goudy"/>
                <a:cs typeface="Sorts Mill Goudy"/>
                <a:sym typeface="Sorts Mill Goudy"/>
              </a:rPr>
              <a:t>01</a:t>
            </a:r>
            <a:endParaRPr b="0" i="0" sz="6000" u="none" cap="none" strike="noStrike">
              <a:solidFill>
                <a:schemeClr val="dk1"/>
              </a:solidFill>
              <a:latin typeface="Arial"/>
              <a:ea typeface="Arial"/>
              <a:cs typeface="Arial"/>
              <a:sym typeface="Arial"/>
            </a:endParaRPr>
          </a:p>
        </p:txBody>
      </p:sp>
      <p:sp>
        <p:nvSpPr>
          <p:cNvPr id="331" name="Google Shape;331;p51"/>
          <p:cNvSpPr txBox="1"/>
          <p:nvPr>
            <p:ph idx="4294967295" type="subTitle"/>
          </p:nvPr>
        </p:nvSpPr>
        <p:spPr>
          <a:xfrm>
            <a:off x="1752480" y="3105000"/>
            <a:ext cx="5638320" cy="390240"/>
          </a:xfrm>
          <a:prstGeom prst="rect">
            <a:avLst/>
          </a:prstGeom>
          <a:noFill/>
          <a:ln>
            <a:noFill/>
          </a:ln>
        </p:spPr>
        <p:txBody>
          <a:bodyPr anchorCtr="0" anchor="t" bIns="91425" lIns="91425" spcFirstLastPara="1" rIns="91425" wrap="square" tIns="91425">
            <a:normAutofit fontScale="86943"/>
          </a:bodyPr>
          <a:lstStyle/>
          <a:p>
            <a:pPr indent="0" lvl="0" marL="0" marR="0" rtl="0" algn="ctr">
              <a:spcBef>
                <a:spcPts val="0"/>
              </a:spcBef>
              <a:spcAft>
                <a:spcPts val="0"/>
              </a:spcAft>
              <a:buSzPct val="100000"/>
              <a:buFont typeface="Arial"/>
              <a:buNone/>
            </a:pPr>
            <a:r>
              <a:t/>
            </a:r>
            <a:endParaRPr b="0" i="0" sz="1600" u="none" cap="none" strike="noStrike">
              <a:solidFill>
                <a:schemeClr val="dk1"/>
              </a:solidFill>
              <a:latin typeface="Raleway"/>
              <a:ea typeface="Raleway"/>
              <a:cs typeface="Raleway"/>
              <a:sym typeface="Raleway"/>
            </a:endParaRPr>
          </a:p>
        </p:txBody>
      </p:sp>
      <p:grpSp>
        <p:nvGrpSpPr>
          <p:cNvPr id="332" name="Google Shape;332;p51"/>
          <p:cNvGrpSpPr/>
          <p:nvPr/>
        </p:nvGrpSpPr>
        <p:grpSpPr>
          <a:xfrm>
            <a:off x="6959880" y="900360"/>
            <a:ext cx="1468800" cy="1457640"/>
            <a:chOff x="6959880" y="900360"/>
            <a:chExt cx="1468800" cy="1457640"/>
          </a:xfrm>
        </p:grpSpPr>
        <p:sp>
          <p:nvSpPr>
            <p:cNvPr id="333" name="Google Shape;333;p51"/>
            <p:cNvSpPr/>
            <p:nvPr/>
          </p:nvSpPr>
          <p:spPr>
            <a:xfrm flipH="1">
              <a:off x="7687080" y="900360"/>
              <a:ext cx="741600" cy="741600"/>
            </a:xfrm>
            <a:custGeom>
              <a:rect b="b" l="l" r="r" t="t"/>
              <a:pathLst>
                <a:path extrusionOk="0" h="891" w="891">
                  <a:moveTo>
                    <a:pt x="0" y="890"/>
                  </a:moveTo>
                  <a:lnTo>
                    <a:pt x="0" y="873"/>
                  </a:lnTo>
                  <a:cubicBezTo>
                    <a:pt x="481" y="873"/>
                    <a:pt x="872" y="481"/>
                    <a:pt x="872" y="0"/>
                  </a:cubicBezTo>
                  <a:lnTo>
                    <a:pt x="890" y="0"/>
                  </a:lnTo>
                  <a:cubicBezTo>
                    <a:pt x="890" y="491"/>
                    <a:pt x="490" y="890"/>
                    <a:pt x="0" y="89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34" name="Google Shape;334;p51"/>
            <p:cNvSpPr/>
            <p:nvPr/>
          </p:nvSpPr>
          <p:spPr>
            <a:xfrm flipH="1">
              <a:off x="7686360" y="1451160"/>
              <a:ext cx="190440" cy="190440"/>
            </a:xfrm>
            <a:custGeom>
              <a:rect b="b" l="l" r="r" t="t"/>
              <a:pathLst>
                <a:path extrusionOk="0" h="231" w="23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35" name="Google Shape;335;p51"/>
            <p:cNvSpPr/>
            <p:nvPr/>
          </p:nvSpPr>
          <p:spPr>
            <a:xfrm flipH="1">
              <a:off x="7687080" y="1616400"/>
              <a:ext cx="741600" cy="741600"/>
            </a:xfrm>
            <a:custGeom>
              <a:rect b="b" l="l" r="r" t="t"/>
              <a:pathLst>
                <a:path extrusionOk="0" h="890" w="891">
                  <a:moveTo>
                    <a:pt x="890" y="889"/>
                  </a:moveTo>
                  <a:lnTo>
                    <a:pt x="873" y="889"/>
                  </a:lnTo>
                  <a:cubicBezTo>
                    <a:pt x="873" y="408"/>
                    <a:pt x="481" y="17"/>
                    <a:pt x="0" y="17"/>
                  </a:cubicBezTo>
                  <a:lnTo>
                    <a:pt x="0" y="0"/>
                  </a:lnTo>
                  <a:cubicBezTo>
                    <a:pt x="491" y="0"/>
                    <a:pt x="890" y="399"/>
                    <a:pt x="890" y="88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36" name="Google Shape;336;p51"/>
            <p:cNvSpPr/>
            <p:nvPr/>
          </p:nvSpPr>
          <p:spPr>
            <a:xfrm flipH="1">
              <a:off x="7686360" y="1616400"/>
              <a:ext cx="190440" cy="190440"/>
            </a:xfrm>
            <a:custGeom>
              <a:rect b="b" l="l" r="r" t="t"/>
              <a:pathLst>
                <a:path extrusionOk="0" h="230" w="23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37" name="Google Shape;337;p51"/>
            <p:cNvSpPr/>
            <p:nvPr/>
          </p:nvSpPr>
          <p:spPr>
            <a:xfrm flipH="1">
              <a:off x="6959880" y="1616400"/>
              <a:ext cx="741600" cy="741600"/>
            </a:xfrm>
            <a:custGeom>
              <a:rect b="b" l="l" r="r" t="t"/>
              <a:pathLst>
                <a:path extrusionOk="0" h="890" w="891">
                  <a:moveTo>
                    <a:pt x="18" y="889"/>
                  </a:moveTo>
                  <a:lnTo>
                    <a:pt x="0" y="889"/>
                  </a:lnTo>
                  <a:cubicBezTo>
                    <a:pt x="0" y="399"/>
                    <a:pt x="399" y="0"/>
                    <a:pt x="890" y="0"/>
                  </a:cubicBezTo>
                  <a:lnTo>
                    <a:pt x="890" y="17"/>
                  </a:lnTo>
                  <a:cubicBezTo>
                    <a:pt x="409" y="17"/>
                    <a:pt x="18" y="408"/>
                    <a:pt x="18" y="88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38" name="Google Shape;338;p51"/>
            <p:cNvSpPr/>
            <p:nvPr/>
          </p:nvSpPr>
          <p:spPr>
            <a:xfrm flipH="1">
              <a:off x="7509960" y="1616400"/>
              <a:ext cx="190440" cy="190440"/>
            </a:xfrm>
            <a:custGeom>
              <a:rect b="b" l="l" r="r" t="t"/>
              <a:pathLst>
                <a:path extrusionOk="0" h="230" w="23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39" name="Google Shape;339;p51"/>
            <p:cNvSpPr/>
            <p:nvPr/>
          </p:nvSpPr>
          <p:spPr>
            <a:xfrm flipH="1">
              <a:off x="6959880" y="900360"/>
              <a:ext cx="741600" cy="741600"/>
            </a:xfrm>
            <a:custGeom>
              <a:rect b="b" l="l" r="r" t="t"/>
              <a:pathLst>
                <a:path extrusionOk="0" h="891" w="891">
                  <a:moveTo>
                    <a:pt x="890" y="890"/>
                  </a:moveTo>
                  <a:cubicBezTo>
                    <a:pt x="399" y="890"/>
                    <a:pt x="0" y="491"/>
                    <a:pt x="0" y="0"/>
                  </a:cubicBezTo>
                  <a:lnTo>
                    <a:pt x="17" y="0"/>
                  </a:lnTo>
                  <a:cubicBezTo>
                    <a:pt x="17" y="481"/>
                    <a:pt x="409" y="873"/>
                    <a:pt x="890" y="873"/>
                  </a:cubicBezTo>
                  <a:lnTo>
                    <a:pt x="890" y="890"/>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40" name="Google Shape;340;p51"/>
            <p:cNvSpPr/>
            <p:nvPr/>
          </p:nvSpPr>
          <p:spPr>
            <a:xfrm flipH="1">
              <a:off x="7509960" y="1451160"/>
              <a:ext cx="190440" cy="190440"/>
            </a:xfrm>
            <a:custGeom>
              <a:rect b="b" l="l" r="r" t="t"/>
              <a:pathLst>
                <a:path extrusionOk="0" h="230" w="23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341" name="Google Shape;341;p51"/>
          <p:cNvGrpSpPr/>
          <p:nvPr/>
        </p:nvGrpSpPr>
        <p:grpSpPr>
          <a:xfrm>
            <a:off x="971280" y="3669120"/>
            <a:ext cx="366840" cy="355680"/>
            <a:chOff x="971280" y="3669120"/>
            <a:chExt cx="366840" cy="355680"/>
          </a:xfrm>
        </p:grpSpPr>
        <p:sp>
          <p:nvSpPr>
            <p:cNvPr id="342" name="Google Shape;342;p51"/>
            <p:cNvSpPr/>
            <p:nvPr/>
          </p:nvSpPr>
          <p:spPr>
            <a:xfrm flipH="1">
              <a:off x="1147680" y="3669120"/>
              <a:ext cx="190440" cy="190440"/>
            </a:xfrm>
            <a:custGeom>
              <a:rect b="b" l="l" r="r" t="t"/>
              <a:pathLst>
                <a:path extrusionOk="0" h="231" w="23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43" name="Google Shape;343;p51"/>
            <p:cNvSpPr/>
            <p:nvPr/>
          </p:nvSpPr>
          <p:spPr>
            <a:xfrm flipH="1">
              <a:off x="1147680" y="3834360"/>
              <a:ext cx="190440" cy="190440"/>
            </a:xfrm>
            <a:custGeom>
              <a:rect b="b" l="l" r="r" t="t"/>
              <a:pathLst>
                <a:path extrusionOk="0" h="230" w="23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44" name="Google Shape;344;p51"/>
            <p:cNvSpPr/>
            <p:nvPr/>
          </p:nvSpPr>
          <p:spPr>
            <a:xfrm flipH="1">
              <a:off x="971280" y="3834360"/>
              <a:ext cx="190440" cy="190440"/>
            </a:xfrm>
            <a:custGeom>
              <a:rect b="b" l="l" r="r" t="t"/>
              <a:pathLst>
                <a:path extrusionOk="0" h="230" w="23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45" name="Google Shape;345;p51"/>
            <p:cNvSpPr/>
            <p:nvPr/>
          </p:nvSpPr>
          <p:spPr>
            <a:xfrm flipH="1">
              <a:off x="971280" y="3669120"/>
              <a:ext cx="190440" cy="190440"/>
            </a:xfrm>
            <a:custGeom>
              <a:rect b="b" l="l" r="r" t="t"/>
              <a:pathLst>
                <a:path extrusionOk="0" h="230" w="23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2"/>
          <p:cNvSpPr txBox="1"/>
          <p:nvPr>
            <p:ph idx="4294967295" type="subTitle"/>
          </p:nvPr>
        </p:nvSpPr>
        <p:spPr>
          <a:xfrm>
            <a:off x="3191040" y="2266920"/>
            <a:ext cx="5419440" cy="16092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 sz="1600" u="none" cap="none" strike="noStrike">
                <a:solidFill>
                  <a:schemeClr val="dk1"/>
                </a:solidFill>
                <a:latin typeface="Raleway"/>
                <a:ea typeface="Raleway"/>
                <a:cs typeface="Raleway"/>
                <a:sym typeface="Raleway"/>
              </a:rPr>
              <a:t>Washington D.C.'s Metro system serves as a vital public transportation option, connecting various neighborhoods and key attractions. In our analysis, we focus on understanding usage patterns and overall trends to enhance operational efficiency.</a:t>
            </a:r>
            <a:endParaRPr b="0" i="0" sz="1600" u="none" cap="none" strike="noStrike">
              <a:solidFill>
                <a:srgbClr val="FFFFFF"/>
              </a:solidFill>
              <a:latin typeface="Noto Sans Symbols"/>
              <a:ea typeface="Noto Sans Symbols"/>
              <a:cs typeface="Noto Sans Symbols"/>
              <a:sym typeface="Noto Sans Symbols"/>
            </a:endParaRPr>
          </a:p>
        </p:txBody>
      </p:sp>
      <p:sp>
        <p:nvSpPr>
          <p:cNvPr id="351" name="Google Shape;351;p52"/>
          <p:cNvSpPr txBox="1"/>
          <p:nvPr>
            <p:ph idx="4294967295" type="title"/>
          </p:nvPr>
        </p:nvSpPr>
        <p:spPr>
          <a:xfrm>
            <a:off x="3191040" y="1467000"/>
            <a:ext cx="5419440" cy="799920"/>
          </a:xfrm>
          <a:prstGeom prst="rect">
            <a:avLst/>
          </a:prstGeom>
          <a:noFill/>
          <a:ln>
            <a:noFill/>
          </a:ln>
        </p:spPr>
        <p:txBody>
          <a:bodyPr anchorCtr="0" anchor="b" bIns="91425" lIns="91425" spcFirstLastPara="1" rIns="91425" wrap="square" tIns="91425">
            <a:normAutofit fontScale="90415"/>
          </a:bodyPr>
          <a:lstStyle/>
          <a:p>
            <a:pPr indent="0" lvl="0" marL="0" marR="0" rtl="0" algn="l">
              <a:lnSpc>
                <a:spcPct val="100000"/>
              </a:lnSpc>
              <a:spcBef>
                <a:spcPts val="0"/>
              </a:spcBef>
              <a:spcAft>
                <a:spcPts val="0"/>
              </a:spcAft>
              <a:buClr>
                <a:schemeClr val="dk1"/>
              </a:buClr>
              <a:buSzPct val="100000"/>
              <a:buFont typeface="Sorts Mill Goudy"/>
              <a:buNone/>
            </a:pPr>
            <a:r>
              <a:rPr b="0" i="0" lang="en" sz="4500" u="none" cap="none" strike="noStrike">
                <a:solidFill>
                  <a:schemeClr val="dk1"/>
                </a:solidFill>
                <a:latin typeface="Sorts Mill Goudy"/>
                <a:ea typeface="Sorts Mill Goudy"/>
                <a:cs typeface="Sorts Mill Goudy"/>
                <a:sym typeface="Sorts Mill Goudy"/>
              </a:rPr>
              <a:t>Metro System Description</a:t>
            </a:r>
            <a:endParaRPr b="0" i="0" sz="4500" u="none" cap="none" strike="noStrike">
              <a:solidFill>
                <a:schemeClr val="dk1"/>
              </a:solidFill>
              <a:latin typeface="Arial"/>
              <a:ea typeface="Arial"/>
              <a:cs typeface="Arial"/>
              <a:sym typeface="Arial"/>
            </a:endParaRPr>
          </a:p>
        </p:txBody>
      </p:sp>
      <p:pic>
        <p:nvPicPr>
          <p:cNvPr id="352" name="Google Shape;352;p52"/>
          <p:cNvPicPr preferRelativeResize="0"/>
          <p:nvPr/>
        </p:nvPicPr>
        <p:blipFill>
          <a:blip r:embed="rId3">
            <a:alphaModFix/>
          </a:blip>
          <a:stretch>
            <a:fillRect/>
          </a:stretch>
        </p:blipFill>
        <p:spPr>
          <a:xfrm>
            <a:off x="234350" y="1456300"/>
            <a:ext cx="2886240" cy="223091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3"/>
          <p:cNvSpPr txBox="1"/>
          <p:nvPr>
            <p:ph idx="4294967295" type="subTitle"/>
          </p:nvPr>
        </p:nvSpPr>
        <p:spPr>
          <a:xfrm>
            <a:off x="3191040" y="2266920"/>
            <a:ext cx="5419440" cy="16092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None/>
            </a:pPr>
            <a:r>
              <a:rPr b="0" i="0" lang="en" sz="1600" u="none" cap="none" strike="noStrike">
                <a:solidFill>
                  <a:schemeClr val="dk1"/>
                </a:solidFill>
                <a:latin typeface="Raleway"/>
                <a:ea typeface="Raleway"/>
                <a:cs typeface="Raleway"/>
                <a:sym typeface="Raleway"/>
              </a:rPr>
              <a:t>The analysis covers eight specific dates, chosen to represent ridership across different seasons and events. The selected dates are December 4, December 21, June 5, June 15, March 6, March 23, September 4, and September 21 of 2024, allowing for a comprehensive examination of ridership fluctuations.</a:t>
            </a:r>
            <a:endParaRPr b="0" i="0" sz="1600" u="none" cap="none" strike="noStrike">
              <a:solidFill>
                <a:srgbClr val="FFFFFF"/>
              </a:solidFill>
              <a:latin typeface="Noto Sans Symbols"/>
              <a:ea typeface="Noto Sans Symbols"/>
              <a:cs typeface="Noto Sans Symbols"/>
              <a:sym typeface="Noto Sans Symbols"/>
            </a:endParaRPr>
          </a:p>
        </p:txBody>
      </p:sp>
      <p:sp>
        <p:nvSpPr>
          <p:cNvPr id="358" name="Google Shape;358;p53"/>
          <p:cNvSpPr txBox="1"/>
          <p:nvPr>
            <p:ph idx="4294967295" type="title"/>
          </p:nvPr>
        </p:nvSpPr>
        <p:spPr>
          <a:xfrm>
            <a:off x="3191040" y="1467000"/>
            <a:ext cx="5419440" cy="799920"/>
          </a:xfrm>
          <a:prstGeom prst="rect">
            <a:avLst/>
          </a:prstGeom>
          <a:noFill/>
          <a:ln>
            <a:noFill/>
          </a:ln>
        </p:spPr>
        <p:txBody>
          <a:bodyPr anchorCtr="0" anchor="b" bIns="91425" lIns="91425" spcFirstLastPara="1" rIns="91425" wrap="square" tIns="91425">
            <a:normAutofit fontScale="90415"/>
          </a:bodyPr>
          <a:lstStyle/>
          <a:p>
            <a:pPr indent="0" lvl="0" marL="0" marR="0" rtl="0" algn="l">
              <a:lnSpc>
                <a:spcPct val="100000"/>
              </a:lnSpc>
              <a:spcBef>
                <a:spcPts val="0"/>
              </a:spcBef>
              <a:spcAft>
                <a:spcPts val="0"/>
              </a:spcAft>
              <a:buClr>
                <a:schemeClr val="dk1"/>
              </a:buClr>
              <a:buSzPct val="100000"/>
              <a:buFont typeface="Sorts Mill Goudy"/>
              <a:buNone/>
            </a:pPr>
            <a:r>
              <a:rPr b="0" i="0" lang="en" sz="4500" u="none" cap="none" strike="noStrike">
                <a:solidFill>
                  <a:schemeClr val="dk1"/>
                </a:solidFill>
                <a:latin typeface="Sorts Mill Goudy"/>
                <a:ea typeface="Sorts Mill Goudy"/>
                <a:cs typeface="Sorts Mill Goudy"/>
                <a:sym typeface="Sorts Mill Goudy"/>
              </a:rPr>
              <a:t>Selected Date Range</a:t>
            </a:r>
            <a:endParaRPr b="0" i="0" sz="4500" u="none" cap="none" strike="noStrike">
              <a:solidFill>
                <a:schemeClr val="dk1"/>
              </a:solidFill>
              <a:latin typeface="Arial"/>
              <a:ea typeface="Arial"/>
              <a:cs typeface="Arial"/>
              <a:sym typeface="Arial"/>
            </a:endParaRPr>
          </a:p>
        </p:txBody>
      </p:sp>
      <p:grpSp>
        <p:nvGrpSpPr>
          <p:cNvPr id="359" name="Google Shape;359;p53"/>
          <p:cNvGrpSpPr/>
          <p:nvPr/>
        </p:nvGrpSpPr>
        <p:grpSpPr>
          <a:xfrm>
            <a:off x="1087560" y="1695240"/>
            <a:ext cx="1752840" cy="1752840"/>
            <a:chOff x="1087560" y="1695240"/>
            <a:chExt cx="1752840" cy="1752840"/>
          </a:xfrm>
        </p:grpSpPr>
        <p:sp>
          <p:nvSpPr>
            <p:cNvPr id="360" name="Google Shape;360;p53"/>
            <p:cNvSpPr/>
            <p:nvPr/>
          </p:nvSpPr>
          <p:spPr>
            <a:xfrm>
              <a:off x="1335960" y="1946160"/>
              <a:ext cx="1253880" cy="1253880"/>
            </a:xfrm>
            <a:custGeom>
              <a:rect b="b" l="l" r="r" t="t"/>
              <a:pathLst>
                <a:path extrusionOk="0" h="2094" w="2094">
                  <a:moveTo>
                    <a:pt x="2093" y="2093"/>
                  </a:moveTo>
                  <a:lnTo>
                    <a:pt x="0" y="2093"/>
                  </a:lnTo>
                  <a:lnTo>
                    <a:pt x="0" y="0"/>
                  </a:lnTo>
                  <a:lnTo>
                    <a:pt x="2093" y="0"/>
                  </a:lnTo>
                  <a:lnTo>
                    <a:pt x="2093" y="2093"/>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61" name="Google Shape;361;p53"/>
            <p:cNvSpPr/>
            <p:nvPr/>
          </p:nvSpPr>
          <p:spPr>
            <a:xfrm>
              <a:off x="1330560" y="1940760"/>
              <a:ext cx="1264320" cy="1264320"/>
            </a:xfrm>
            <a:custGeom>
              <a:rect b="b" l="l" r="r" t="t"/>
              <a:pathLst>
                <a:path extrusionOk="0" h="2111" w="2111">
                  <a:moveTo>
                    <a:pt x="18" y="2092"/>
                  </a:moveTo>
                  <a:lnTo>
                    <a:pt x="2093" y="2092"/>
                  </a:lnTo>
                  <a:lnTo>
                    <a:pt x="2093" y="17"/>
                  </a:lnTo>
                  <a:lnTo>
                    <a:pt x="18" y="17"/>
                  </a:lnTo>
                  <a:lnTo>
                    <a:pt x="18" y="2092"/>
                  </a:lnTo>
                  <a:close/>
                  <a:moveTo>
                    <a:pt x="2110" y="2110"/>
                  </a:moveTo>
                  <a:lnTo>
                    <a:pt x="0" y="2110"/>
                  </a:lnTo>
                  <a:lnTo>
                    <a:pt x="0" y="0"/>
                  </a:lnTo>
                  <a:lnTo>
                    <a:pt x="2110" y="0"/>
                  </a:lnTo>
                  <a:lnTo>
                    <a:pt x="2110" y="211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62" name="Google Shape;362;p53"/>
            <p:cNvSpPr/>
            <p:nvPr/>
          </p:nvSpPr>
          <p:spPr>
            <a:xfrm>
              <a:off x="1420200" y="2027880"/>
              <a:ext cx="1087560" cy="1087560"/>
            </a:xfrm>
            <a:custGeom>
              <a:rect b="b" l="l" r="r" t="t"/>
              <a:pathLst>
                <a:path extrusionOk="0" h="1816" w="1816">
                  <a:moveTo>
                    <a:pt x="1815" y="1815"/>
                  </a:moveTo>
                  <a:lnTo>
                    <a:pt x="0" y="1815"/>
                  </a:lnTo>
                  <a:lnTo>
                    <a:pt x="0" y="0"/>
                  </a:lnTo>
                  <a:lnTo>
                    <a:pt x="1815" y="0"/>
                  </a:lnTo>
                  <a:lnTo>
                    <a:pt x="1815" y="1815"/>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63" name="Google Shape;363;p53"/>
            <p:cNvSpPr/>
            <p:nvPr/>
          </p:nvSpPr>
          <p:spPr>
            <a:xfrm>
              <a:off x="1095480" y="1703160"/>
              <a:ext cx="1737000" cy="1737000"/>
            </a:xfrm>
            <a:custGeom>
              <a:rect b="b" l="l" r="r" t="t"/>
              <a:pathLst>
                <a:path extrusionOk="0" h="2902" w="2902">
                  <a:moveTo>
                    <a:pt x="1450" y="2901"/>
                  </a:moveTo>
                  <a:lnTo>
                    <a:pt x="0" y="1451"/>
                  </a:lnTo>
                  <a:lnTo>
                    <a:pt x="1450" y="0"/>
                  </a:lnTo>
                  <a:lnTo>
                    <a:pt x="2901" y="1451"/>
                  </a:lnTo>
                  <a:lnTo>
                    <a:pt x="1450" y="2901"/>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64" name="Google Shape;364;p53"/>
            <p:cNvSpPr/>
            <p:nvPr/>
          </p:nvSpPr>
          <p:spPr>
            <a:xfrm>
              <a:off x="1087560" y="1695240"/>
              <a:ext cx="1752840" cy="1752840"/>
            </a:xfrm>
            <a:custGeom>
              <a:rect b="b" l="l" r="r" t="t"/>
              <a:pathLst>
                <a:path extrusionOk="0" h="2928" w="2928">
                  <a:moveTo>
                    <a:pt x="25" y="1464"/>
                  </a:moveTo>
                  <a:lnTo>
                    <a:pt x="1463" y="2902"/>
                  </a:lnTo>
                  <a:lnTo>
                    <a:pt x="2902" y="1464"/>
                  </a:lnTo>
                  <a:lnTo>
                    <a:pt x="1463" y="25"/>
                  </a:lnTo>
                  <a:lnTo>
                    <a:pt x="25" y="1464"/>
                  </a:lnTo>
                  <a:close/>
                  <a:moveTo>
                    <a:pt x="1463" y="2927"/>
                  </a:moveTo>
                  <a:lnTo>
                    <a:pt x="0" y="1464"/>
                  </a:lnTo>
                  <a:lnTo>
                    <a:pt x="1463" y="0"/>
                  </a:lnTo>
                  <a:lnTo>
                    <a:pt x="2927" y="1464"/>
                  </a:lnTo>
                  <a:lnTo>
                    <a:pt x="1463" y="292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65" name="Google Shape;365;p53"/>
            <p:cNvSpPr/>
            <p:nvPr/>
          </p:nvSpPr>
          <p:spPr>
            <a:xfrm>
              <a:off x="1684440" y="2294640"/>
              <a:ext cx="556920" cy="554040"/>
            </a:xfrm>
            <a:custGeom>
              <a:rect b="b" l="l" r="r" t="t"/>
              <a:pathLst>
                <a:path extrusionOk="0" h="928" w="929">
                  <a:moveTo>
                    <a:pt x="928" y="927"/>
                  </a:moveTo>
                  <a:lnTo>
                    <a:pt x="0" y="927"/>
                  </a:lnTo>
                  <a:lnTo>
                    <a:pt x="0" y="0"/>
                  </a:lnTo>
                  <a:lnTo>
                    <a:pt x="928" y="0"/>
                  </a:lnTo>
                  <a:lnTo>
                    <a:pt x="928" y="927"/>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66" name="Google Shape;366;p53"/>
            <p:cNvSpPr/>
            <p:nvPr/>
          </p:nvSpPr>
          <p:spPr>
            <a:xfrm>
              <a:off x="1679040" y="2289240"/>
              <a:ext cx="567360" cy="567360"/>
            </a:xfrm>
            <a:custGeom>
              <a:rect b="b" l="l" r="r" t="t"/>
              <a:pathLst>
                <a:path extrusionOk="0" h="946" w="947">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67" name="Google Shape;367;p53"/>
            <p:cNvSpPr/>
            <p:nvPr/>
          </p:nvSpPr>
          <p:spPr>
            <a:xfrm>
              <a:off x="1721520" y="2331360"/>
              <a:ext cx="482760" cy="480240"/>
            </a:xfrm>
            <a:custGeom>
              <a:rect b="b" l="l" r="r" t="t"/>
              <a:pathLst>
                <a:path extrusionOk="0" h="804" w="805">
                  <a:moveTo>
                    <a:pt x="804" y="803"/>
                  </a:moveTo>
                  <a:lnTo>
                    <a:pt x="0" y="803"/>
                  </a:lnTo>
                  <a:lnTo>
                    <a:pt x="0" y="0"/>
                  </a:lnTo>
                  <a:lnTo>
                    <a:pt x="804" y="0"/>
                  </a:lnTo>
                  <a:lnTo>
                    <a:pt x="804" y="803"/>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4"/>
          <p:cNvSpPr txBox="1"/>
          <p:nvPr>
            <p:ph type="title"/>
          </p:nvPr>
        </p:nvSpPr>
        <p:spPr>
          <a:xfrm>
            <a:off x="809640" y="648720"/>
            <a:ext cx="4047900" cy="552300"/>
          </a:xfrm>
          <a:prstGeom prst="rect">
            <a:avLst/>
          </a:prstGeom>
          <a:noFill/>
          <a:ln>
            <a:noFill/>
          </a:ln>
        </p:spPr>
        <p:txBody>
          <a:bodyPr anchorCtr="0" anchor="b" bIns="91425" lIns="91425" spcFirstLastPara="1" rIns="91425" wrap="square" tIns="91425">
            <a:normAutofit fontScale="71698"/>
          </a:bodyPr>
          <a:lstStyle/>
          <a:p>
            <a:pPr indent="0" lvl="0" marL="0" rtl="0" algn="l">
              <a:lnSpc>
                <a:spcPct val="100000"/>
              </a:lnSpc>
              <a:spcBef>
                <a:spcPts val="0"/>
              </a:spcBef>
              <a:spcAft>
                <a:spcPts val="0"/>
              </a:spcAft>
              <a:buClr>
                <a:schemeClr val="dk1"/>
              </a:buClr>
              <a:buSzPct val="100000"/>
              <a:buFont typeface="Sorts Mill Goudy"/>
              <a:buNone/>
            </a:pPr>
            <a:r>
              <a:rPr b="0" lang="en" sz="3500" strike="noStrike">
                <a:solidFill>
                  <a:schemeClr val="dk1"/>
                </a:solidFill>
                <a:latin typeface="Sorts Mill Goudy"/>
                <a:ea typeface="Sorts Mill Goudy"/>
                <a:cs typeface="Sorts Mill Goudy"/>
                <a:sym typeface="Sorts Mill Goudy"/>
              </a:rPr>
              <a:t>Data Collection Methods</a:t>
            </a:r>
            <a:endParaRPr b="0" sz="3500" strike="noStrike">
              <a:solidFill>
                <a:schemeClr val="dk1"/>
              </a:solidFill>
              <a:latin typeface="Arial"/>
              <a:ea typeface="Arial"/>
              <a:cs typeface="Arial"/>
              <a:sym typeface="Arial"/>
            </a:endParaRPr>
          </a:p>
        </p:txBody>
      </p:sp>
      <p:sp>
        <p:nvSpPr>
          <p:cNvPr id="373" name="Google Shape;373;p54"/>
          <p:cNvSpPr txBox="1"/>
          <p:nvPr>
            <p:ph idx="1" type="body"/>
          </p:nvPr>
        </p:nvSpPr>
        <p:spPr>
          <a:xfrm>
            <a:off x="809678" y="1244970"/>
            <a:ext cx="4047900" cy="28002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Raleway"/>
              <a:buNone/>
            </a:pPr>
            <a:r>
              <a:rPr b="0" i="0" lang="en" sz="1400" u="none" cap="none" strike="noStrike">
                <a:solidFill>
                  <a:schemeClr val="dk1"/>
                </a:solidFill>
                <a:latin typeface="Raleway"/>
                <a:ea typeface="Raleway"/>
                <a:cs typeface="Raleway"/>
                <a:sym typeface="Raleway"/>
              </a:rPr>
              <a:t>Data for the analysis was </a:t>
            </a:r>
            <a:r>
              <a:rPr lang="en" sz="1400">
                <a:solidFill>
                  <a:schemeClr val="dk1"/>
                </a:solidFill>
                <a:latin typeface="Raleway"/>
                <a:ea typeface="Raleway"/>
                <a:cs typeface="Raleway"/>
                <a:sym typeface="Raleway"/>
              </a:rPr>
              <a:t>provided</a:t>
            </a:r>
            <a:r>
              <a:rPr b="0" i="0" lang="en" sz="1400" u="none" cap="none" strike="noStrike">
                <a:solidFill>
                  <a:schemeClr val="dk1"/>
                </a:solidFill>
                <a:latin typeface="Raleway"/>
                <a:ea typeface="Raleway"/>
                <a:cs typeface="Raleway"/>
                <a:sym typeface="Raleway"/>
              </a:rPr>
              <a:t> </a:t>
            </a:r>
            <a:r>
              <a:rPr lang="en" sz="1400">
                <a:solidFill>
                  <a:schemeClr val="dk1"/>
                </a:solidFill>
                <a:latin typeface="Raleway"/>
                <a:ea typeface="Raleway"/>
                <a:cs typeface="Raleway"/>
                <a:sym typeface="Raleway"/>
              </a:rPr>
              <a:t>by</a:t>
            </a:r>
            <a:r>
              <a:rPr b="0" i="0" lang="en" sz="1400" u="none" cap="none" strike="noStrike">
                <a:solidFill>
                  <a:schemeClr val="dk1"/>
                </a:solidFill>
                <a:latin typeface="Raleway"/>
                <a:ea typeface="Raleway"/>
                <a:cs typeface="Raleway"/>
                <a:sym typeface="Raleway"/>
              </a:rPr>
              <a:t> </a:t>
            </a:r>
            <a:r>
              <a:rPr lang="en" sz="1400">
                <a:solidFill>
                  <a:schemeClr val="dk1"/>
                </a:solidFill>
                <a:latin typeface="Raleway"/>
                <a:ea typeface="Raleway"/>
                <a:cs typeface="Raleway"/>
                <a:sym typeface="Raleway"/>
              </a:rPr>
              <a:t>Mindpetal in a .xlsx file, which was then reorganized into a .csv for visualization and analysis through the use of R.</a:t>
            </a:r>
            <a:endParaRPr b="0" i="0" sz="1400" u="none" cap="none" strike="noStrike">
              <a:solidFill>
                <a:srgbClr val="000000"/>
              </a:solidFill>
              <a:latin typeface="Arial"/>
              <a:ea typeface="Arial"/>
              <a:cs typeface="Arial"/>
              <a:sym typeface="Arial"/>
            </a:endParaRPr>
          </a:p>
        </p:txBody>
      </p:sp>
      <p:pic>
        <p:nvPicPr>
          <p:cNvPr id="374" name="Google Shape;374;p54"/>
          <p:cNvPicPr preferRelativeResize="0"/>
          <p:nvPr/>
        </p:nvPicPr>
        <p:blipFill>
          <a:blip r:embed="rId3">
            <a:alphaModFix/>
          </a:blip>
          <a:stretch>
            <a:fillRect/>
          </a:stretch>
        </p:blipFill>
        <p:spPr>
          <a:xfrm>
            <a:off x="5248200" y="1244975"/>
            <a:ext cx="3203475" cy="3571175"/>
          </a:xfrm>
          <a:prstGeom prst="rect">
            <a:avLst/>
          </a:prstGeom>
          <a:noFill/>
          <a:ln>
            <a:noFill/>
          </a:ln>
        </p:spPr>
      </p:pic>
      <p:pic>
        <p:nvPicPr>
          <p:cNvPr id="375" name="Google Shape;375;p54"/>
          <p:cNvPicPr preferRelativeResize="0"/>
          <p:nvPr/>
        </p:nvPicPr>
        <p:blipFill>
          <a:blip r:embed="rId4">
            <a:alphaModFix/>
          </a:blip>
          <a:stretch>
            <a:fillRect/>
          </a:stretch>
        </p:blipFill>
        <p:spPr>
          <a:xfrm>
            <a:off x="682475" y="2459000"/>
            <a:ext cx="3503626" cy="1143100"/>
          </a:xfrm>
          <a:prstGeom prst="rect">
            <a:avLst/>
          </a:prstGeom>
          <a:noFill/>
          <a:ln>
            <a:noFill/>
          </a:ln>
        </p:spPr>
      </p:pic>
      <p:pic>
        <p:nvPicPr>
          <p:cNvPr id="376" name="Google Shape;376;p54"/>
          <p:cNvPicPr preferRelativeResize="0"/>
          <p:nvPr/>
        </p:nvPicPr>
        <p:blipFill>
          <a:blip r:embed="rId5">
            <a:alphaModFix/>
          </a:blip>
          <a:stretch>
            <a:fillRect/>
          </a:stretch>
        </p:blipFill>
        <p:spPr>
          <a:xfrm>
            <a:off x="682478" y="3660825"/>
            <a:ext cx="3503623" cy="1143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5"/>
          <p:cNvSpPr txBox="1"/>
          <p:nvPr>
            <p:ph idx="4294967295" type="title"/>
          </p:nvPr>
        </p:nvSpPr>
        <p:spPr>
          <a:xfrm>
            <a:off x="1752480" y="2247840"/>
            <a:ext cx="5638320" cy="818640"/>
          </a:xfrm>
          <a:prstGeom prst="rect">
            <a:avLst/>
          </a:prstGeom>
          <a:noFill/>
          <a:ln>
            <a:noFill/>
          </a:ln>
        </p:spPr>
        <p:txBody>
          <a:bodyPr anchorCtr="0" anchor="b" bIns="91425" lIns="91425" spcFirstLastPara="1" rIns="91425" wrap="square" tIns="91425">
            <a:normAutofit fontScale="84194"/>
          </a:bodyPr>
          <a:lstStyle/>
          <a:p>
            <a:pPr indent="0" lvl="0" marL="0" marR="0" rtl="0" algn="ctr">
              <a:lnSpc>
                <a:spcPct val="100000"/>
              </a:lnSpc>
              <a:spcBef>
                <a:spcPts val="0"/>
              </a:spcBef>
              <a:spcAft>
                <a:spcPts val="0"/>
              </a:spcAft>
              <a:buClr>
                <a:schemeClr val="dk1"/>
              </a:buClr>
              <a:buSzPct val="100000"/>
              <a:buFont typeface="Sorts Mill Goudy"/>
              <a:buNone/>
            </a:pPr>
            <a:r>
              <a:rPr b="0" i="0" lang="en" sz="5000" u="none" cap="none" strike="noStrike">
                <a:solidFill>
                  <a:schemeClr val="dk1"/>
                </a:solidFill>
                <a:latin typeface="Sorts Mill Goudy"/>
                <a:ea typeface="Sorts Mill Goudy"/>
                <a:cs typeface="Sorts Mill Goudy"/>
                <a:sym typeface="Sorts Mill Goudy"/>
              </a:rPr>
              <a:t>R Programming Analysis</a:t>
            </a:r>
            <a:endParaRPr b="0" i="0" sz="5000" u="none" cap="none" strike="noStrike">
              <a:solidFill>
                <a:schemeClr val="dk1"/>
              </a:solidFill>
              <a:latin typeface="Arial"/>
              <a:ea typeface="Arial"/>
              <a:cs typeface="Arial"/>
              <a:sym typeface="Arial"/>
            </a:endParaRPr>
          </a:p>
        </p:txBody>
      </p:sp>
      <p:sp>
        <p:nvSpPr>
          <p:cNvPr id="382" name="Google Shape;382;p55"/>
          <p:cNvSpPr txBox="1"/>
          <p:nvPr>
            <p:ph idx="4294967295" type="title"/>
          </p:nvPr>
        </p:nvSpPr>
        <p:spPr>
          <a:xfrm>
            <a:off x="3790800" y="1285920"/>
            <a:ext cx="1552320" cy="971280"/>
          </a:xfrm>
          <a:prstGeom prst="rect">
            <a:avLst/>
          </a:prstGeom>
          <a:noFill/>
          <a:ln>
            <a:noFill/>
          </a:ln>
        </p:spPr>
        <p:txBody>
          <a:bodyPr anchorCtr="0" anchor="ctr" bIns="91425" lIns="91425" spcFirstLastPara="1" rIns="91425" wrap="square" tIns="91425">
            <a:normAutofit fontScale="87486"/>
          </a:bodyPr>
          <a:lstStyle/>
          <a:p>
            <a:pPr indent="0" lvl="0" marL="0" marR="0" rtl="0" algn="ctr">
              <a:lnSpc>
                <a:spcPct val="100000"/>
              </a:lnSpc>
              <a:spcBef>
                <a:spcPts val="0"/>
              </a:spcBef>
              <a:spcAft>
                <a:spcPts val="0"/>
              </a:spcAft>
              <a:buClr>
                <a:schemeClr val="dk1"/>
              </a:buClr>
              <a:buSzPct val="100000"/>
              <a:buFont typeface="Sorts Mill Goudy"/>
              <a:buNone/>
            </a:pPr>
            <a:r>
              <a:rPr b="0" i="0" lang="en" sz="6000" u="none" cap="none" strike="noStrike">
                <a:solidFill>
                  <a:schemeClr val="dk1"/>
                </a:solidFill>
                <a:latin typeface="Sorts Mill Goudy"/>
                <a:ea typeface="Sorts Mill Goudy"/>
                <a:cs typeface="Sorts Mill Goudy"/>
                <a:sym typeface="Sorts Mill Goudy"/>
              </a:rPr>
              <a:t>02</a:t>
            </a:r>
            <a:endParaRPr b="0" i="0" sz="6000" u="none" cap="none" strike="noStrike">
              <a:solidFill>
                <a:schemeClr val="dk1"/>
              </a:solidFill>
              <a:latin typeface="Arial"/>
              <a:ea typeface="Arial"/>
              <a:cs typeface="Arial"/>
              <a:sym typeface="Arial"/>
            </a:endParaRPr>
          </a:p>
        </p:txBody>
      </p:sp>
      <p:sp>
        <p:nvSpPr>
          <p:cNvPr id="383" name="Google Shape;383;p55"/>
          <p:cNvSpPr txBox="1"/>
          <p:nvPr>
            <p:ph idx="4294967295" type="subTitle"/>
          </p:nvPr>
        </p:nvSpPr>
        <p:spPr>
          <a:xfrm>
            <a:off x="1752480" y="3105000"/>
            <a:ext cx="5638320" cy="390240"/>
          </a:xfrm>
          <a:prstGeom prst="rect">
            <a:avLst/>
          </a:prstGeom>
          <a:noFill/>
          <a:ln>
            <a:noFill/>
          </a:ln>
        </p:spPr>
        <p:txBody>
          <a:bodyPr anchorCtr="0" anchor="t" bIns="91425" lIns="91425" spcFirstLastPara="1" rIns="91425" wrap="square" tIns="91425">
            <a:normAutofit fontScale="86943"/>
          </a:bodyPr>
          <a:lstStyle/>
          <a:p>
            <a:pPr indent="0" lvl="0" marL="0" marR="0" rtl="0" algn="ctr">
              <a:spcBef>
                <a:spcPts val="0"/>
              </a:spcBef>
              <a:spcAft>
                <a:spcPts val="0"/>
              </a:spcAft>
              <a:buSzPct val="100000"/>
              <a:buFont typeface="Arial"/>
              <a:buNone/>
            </a:pPr>
            <a:r>
              <a:t/>
            </a:r>
            <a:endParaRPr b="0" i="0" sz="1600" u="none" cap="none" strike="noStrike">
              <a:solidFill>
                <a:schemeClr val="dk1"/>
              </a:solidFill>
              <a:latin typeface="Raleway"/>
              <a:ea typeface="Raleway"/>
              <a:cs typeface="Raleway"/>
              <a:sym typeface="Raleway"/>
            </a:endParaRPr>
          </a:p>
        </p:txBody>
      </p:sp>
      <p:grpSp>
        <p:nvGrpSpPr>
          <p:cNvPr id="384" name="Google Shape;384;p55"/>
          <p:cNvGrpSpPr/>
          <p:nvPr/>
        </p:nvGrpSpPr>
        <p:grpSpPr>
          <a:xfrm>
            <a:off x="6959880" y="900360"/>
            <a:ext cx="1468800" cy="1457640"/>
            <a:chOff x="6959880" y="900360"/>
            <a:chExt cx="1468800" cy="1457640"/>
          </a:xfrm>
        </p:grpSpPr>
        <p:sp>
          <p:nvSpPr>
            <p:cNvPr id="385" name="Google Shape;385;p55"/>
            <p:cNvSpPr/>
            <p:nvPr/>
          </p:nvSpPr>
          <p:spPr>
            <a:xfrm flipH="1">
              <a:off x="7687080" y="900360"/>
              <a:ext cx="741600" cy="741600"/>
            </a:xfrm>
            <a:custGeom>
              <a:rect b="b" l="l" r="r" t="t"/>
              <a:pathLst>
                <a:path extrusionOk="0" h="891" w="891">
                  <a:moveTo>
                    <a:pt x="0" y="890"/>
                  </a:moveTo>
                  <a:lnTo>
                    <a:pt x="0" y="873"/>
                  </a:lnTo>
                  <a:cubicBezTo>
                    <a:pt x="481" y="873"/>
                    <a:pt x="872" y="481"/>
                    <a:pt x="872" y="0"/>
                  </a:cubicBezTo>
                  <a:lnTo>
                    <a:pt x="890" y="0"/>
                  </a:lnTo>
                  <a:cubicBezTo>
                    <a:pt x="890" y="491"/>
                    <a:pt x="490" y="890"/>
                    <a:pt x="0" y="89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86" name="Google Shape;386;p55"/>
            <p:cNvSpPr/>
            <p:nvPr/>
          </p:nvSpPr>
          <p:spPr>
            <a:xfrm flipH="1">
              <a:off x="7686360" y="1451160"/>
              <a:ext cx="190440" cy="190440"/>
            </a:xfrm>
            <a:custGeom>
              <a:rect b="b" l="l" r="r" t="t"/>
              <a:pathLst>
                <a:path extrusionOk="0" h="231" w="23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87" name="Google Shape;387;p55"/>
            <p:cNvSpPr/>
            <p:nvPr/>
          </p:nvSpPr>
          <p:spPr>
            <a:xfrm flipH="1">
              <a:off x="7687080" y="1616400"/>
              <a:ext cx="741600" cy="741600"/>
            </a:xfrm>
            <a:custGeom>
              <a:rect b="b" l="l" r="r" t="t"/>
              <a:pathLst>
                <a:path extrusionOk="0" h="890" w="891">
                  <a:moveTo>
                    <a:pt x="890" y="889"/>
                  </a:moveTo>
                  <a:lnTo>
                    <a:pt x="873" y="889"/>
                  </a:lnTo>
                  <a:cubicBezTo>
                    <a:pt x="873" y="408"/>
                    <a:pt x="481" y="17"/>
                    <a:pt x="0" y="17"/>
                  </a:cubicBezTo>
                  <a:lnTo>
                    <a:pt x="0" y="0"/>
                  </a:lnTo>
                  <a:cubicBezTo>
                    <a:pt x="491" y="0"/>
                    <a:pt x="890" y="399"/>
                    <a:pt x="890" y="88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88" name="Google Shape;388;p55"/>
            <p:cNvSpPr/>
            <p:nvPr/>
          </p:nvSpPr>
          <p:spPr>
            <a:xfrm flipH="1">
              <a:off x="7686360" y="1616400"/>
              <a:ext cx="190440" cy="190440"/>
            </a:xfrm>
            <a:custGeom>
              <a:rect b="b" l="l" r="r" t="t"/>
              <a:pathLst>
                <a:path extrusionOk="0" h="230" w="23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89" name="Google Shape;389;p55"/>
            <p:cNvSpPr/>
            <p:nvPr/>
          </p:nvSpPr>
          <p:spPr>
            <a:xfrm flipH="1">
              <a:off x="6959880" y="1616400"/>
              <a:ext cx="741600" cy="741600"/>
            </a:xfrm>
            <a:custGeom>
              <a:rect b="b" l="l" r="r" t="t"/>
              <a:pathLst>
                <a:path extrusionOk="0" h="890" w="891">
                  <a:moveTo>
                    <a:pt x="18" y="889"/>
                  </a:moveTo>
                  <a:lnTo>
                    <a:pt x="0" y="889"/>
                  </a:lnTo>
                  <a:cubicBezTo>
                    <a:pt x="0" y="399"/>
                    <a:pt x="399" y="0"/>
                    <a:pt x="890" y="0"/>
                  </a:cubicBezTo>
                  <a:lnTo>
                    <a:pt x="890" y="17"/>
                  </a:lnTo>
                  <a:cubicBezTo>
                    <a:pt x="409" y="17"/>
                    <a:pt x="18" y="408"/>
                    <a:pt x="18" y="88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90" name="Google Shape;390;p55"/>
            <p:cNvSpPr/>
            <p:nvPr/>
          </p:nvSpPr>
          <p:spPr>
            <a:xfrm flipH="1">
              <a:off x="7509960" y="1616400"/>
              <a:ext cx="190440" cy="190440"/>
            </a:xfrm>
            <a:custGeom>
              <a:rect b="b" l="l" r="r" t="t"/>
              <a:pathLst>
                <a:path extrusionOk="0" h="230" w="23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91" name="Google Shape;391;p55"/>
            <p:cNvSpPr/>
            <p:nvPr/>
          </p:nvSpPr>
          <p:spPr>
            <a:xfrm flipH="1">
              <a:off x="6959880" y="900360"/>
              <a:ext cx="741600" cy="741600"/>
            </a:xfrm>
            <a:custGeom>
              <a:rect b="b" l="l" r="r" t="t"/>
              <a:pathLst>
                <a:path extrusionOk="0" h="891" w="891">
                  <a:moveTo>
                    <a:pt x="890" y="890"/>
                  </a:moveTo>
                  <a:cubicBezTo>
                    <a:pt x="399" y="890"/>
                    <a:pt x="0" y="491"/>
                    <a:pt x="0" y="0"/>
                  </a:cubicBezTo>
                  <a:lnTo>
                    <a:pt x="17" y="0"/>
                  </a:lnTo>
                  <a:cubicBezTo>
                    <a:pt x="17" y="481"/>
                    <a:pt x="409" y="873"/>
                    <a:pt x="890" y="873"/>
                  </a:cubicBezTo>
                  <a:lnTo>
                    <a:pt x="890" y="890"/>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92" name="Google Shape;392;p55"/>
            <p:cNvSpPr/>
            <p:nvPr/>
          </p:nvSpPr>
          <p:spPr>
            <a:xfrm flipH="1">
              <a:off x="7509960" y="1451160"/>
              <a:ext cx="190440" cy="190440"/>
            </a:xfrm>
            <a:custGeom>
              <a:rect b="b" l="l" r="r" t="t"/>
              <a:pathLst>
                <a:path extrusionOk="0" h="230" w="23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393" name="Google Shape;393;p55"/>
          <p:cNvGrpSpPr/>
          <p:nvPr/>
        </p:nvGrpSpPr>
        <p:grpSpPr>
          <a:xfrm>
            <a:off x="971280" y="3669120"/>
            <a:ext cx="366840" cy="355680"/>
            <a:chOff x="971280" y="3669120"/>
            <a:chExt cx="366840" cy="355680"/>
          </a:xfrm>
        </p:grpSpPr>
        <p:sp>
          <p:nvSpPr>
            <p:cNvPr id="394" name="Google Shape;394;p55"/>
            <p:cNvSpPr/>
            <p:nvPr/>
          </p:nvSpPr>
          <p:spPr>
            <a:xfrm flipH="1">
              <a:off x="1147680" y="3669120"/>
              <a:ext cx="190440" cy="190440"/>
            </a:xfrm>
            <a:custGeom>
              <a:rect b="b" l="l" r="r" t="t"/>
              <a:pathLst>
                <a:path extrusionOk="0" h="231" w="230">
                  <a:moveTo>
                    <a:pt x="0" y="230"/>
                  </a:moveTo>
                  <a:lnTo>
                    <a:pt x="0" y="212"/>
                  </a:lnTo>
                  <a:cubicBezTo>
                    <a:pt x="116" y="212"/>
                    <a:pt x="211" y="117"/>
                    <a:pt x="211" y="0"/>
                  </a:cubicBezTo>
                  <a:lnTo>
                    <a:pt x="229" y="0"/>
                  </a:lnTo>
                  <a:cubicBezTo>
                    <a:pt x="229" y="127"/>
                    <a:pt x="126" y="230"/>
                    <a:pt x="0" y="23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95" name="Google Shape;395;p55"/>
            <p:cNvSpPr/>
            <p:nvPr/>
          </p:nvSpPr>
          <p:spPr>
            <a:xfrm flipH="1">
              <a:off x="1147680" y="3834360"/>
              <a:ext cx="190440" cy="190440"/>
            </a:xfrm>
            <a:custGeom>
              <a:rect b="b" l="l" r="r" t="t"/>
              <a:pathLst>
                <a:path extrusionOk="0" h="230" w="230">
                  <a:moveTo>
                    <a:pt x="229" y="229"/>
                  </a:moveTo>
                  <a:lnTo>
                    <a:pt x="212" y="229"/>
                  </a:lnTo>
                  <a:cubicBezTo>
                    <a:pt x="212" y="112"/>
                    <a:pt x="117" y="17"/>
                    <a:pt x="0" y="17"/>
                  </a:cubicBezTo>
                  <a:lnTo>
                    <a:pt x="0" y="0"/>
                  </a:lnTo>
                  <a:cubicBezTo>
                    <a:pt x="126" y="0"/>
                    <a:pt x="229" y="103"/>
                    <a:pt x="229"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96" name="Google Shape;396;p55"/>
            <p:cNvSpPr/>
            <p:nvPr/>
          </p:nvSpPr>
          <p:spPr>
            <a:xfrm flipH="1">
              <a:off x="971280" y="3834360"/>
              <a:ext cx="190440" cy="190440"/>
            </a:xfrm>
            <a:custGeom>
              <a:rect b="b" l="l" r="r" t="t"/>
              <a:pathLst>
                <a:path extrusionOk="0" h="230" w="230">
                  <a:moveTo>
                    <a:pt x="18" y="229"/>
                  </a:moveTo>
                  <a:lnTo>
                    <a:pt x="0" y="229"/>
                  </a:lnTo>
                  <a:cubicBezTo>
                    <a:pt x="0" y="102"/>
                    <a:pt x="103" y="0"/>
                    <a:pt x="229" y="0"/>
                  </a:cubicBezTo>
                  <a:lnTo>
                    <a:pt x="229" y="17"/>
                  </a:lnTo>
                  <a:cubicBezTo>
                    <a:pt x="113" y="17"/>
                    <a:pt x="18" y="112"/>
                    <a:pt x="18"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97" name="Google Shape;397;p55"/>
            <p:cNvSpPr/>
            <p:nvPr/>
          </p:nvSpPr>
          <p:spPr>
            <a:xfrm flipH="1">
              <a:off x="971280" y="3669120"/>
              <a:ext cx="190440" cy="190440"/>
            </a:xfrm>
            <a:custGeom>
              <a:rect b="b" l="l" r="r" t="t"/>
              <a:pathLst>
                <a:path extrusionOk="0" h="230" w="230">
                  <a:moveTo>
                    <a:pt x="229" y="229"/>
                  </a:moveTo>
                  <a:cubicBezTo>
                    <a:pt x="103" y="229"/>
                    <a:pt x="0" y="126"/>
                    <a:pt x="0" y="0"/>
                  </a:cubicBezTo>
                  <a:lnTo>
                    <a:pt x="17" y="0"/>
                  </a:lnTo>
                  <a:cubicBezTo>
                    <a:pt x="17" y="117"/>
                    <a:pt x="112" y="212"/>
                    <a:pt x="229" y="212"/>
                  </a:cubicBezTo>
                  <a:lnTo>
                    <a:pt x="229" y="22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6"/>
          <p:cNvSpPr txBox="1"/>
          <p:nvPr>
            <p:ph idx="4294967295" type="subTitle"/>
          </p:nvPr>
        </p:nvSpPr>
        <p:spPr>
          <a:xfrm>
            <a:off x="3191040" y="2266920"/>
            <a:ext cx="5419440" cy="16092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None/>
            </a:pPr>
            <a:r>
              <a:rPr b="0" i="0" lang="en" sz="1600" u="none" cap="none" strike="noStrike">
                <a:solidFill>
                  <a:schemeClr val="dk1"/>
                </a:solidFill>
                <a:latin typeface="Raleway"/>
                <a:ea typeface="Raleway"/>
                <a:cs typeface="Raleway"/>
                <a:sym typeface="Raleway"/>
              </a:rPr>
              <a:t>R programming facilitated extensive data manipulation, including cleaning and organizing raw ridership data. Operations were performed using packages such as </a:t>
            </a:r>
            <a:r>
              <a:rPr lang="en" sz="1600">
                <a:solidFill>
                  <a:schemeClr val="dk1"/>
                </a:solidFill>
                <a:latin typeface="Raleway"/>
                <a:ea typeface="Raleway"/>
                <a:cs typeface="Raleway"/>
                <a:sym typeface="Raleway"/>
              </a:rPr>
              <a:t>broom</a:t>
            </a:r>
            <a:r>
              <a:rPr b="0" i="0" lang="en" sz="1600" u="none" cap="none" strike="noStrike">
                <a:solidFill>
                  <a:schemeClr val="dk1"/>
                </a:solidFill>
                <a:latin typeface="Raleway"/>
                <a:ea typeface="Raleway"/>
                <a:cs typeface="Raleway"/>
                <a:sym typeface="Raleway"/>
              </a:rPr>
              <a:t> and </a:t>
            </a:r>
            <a:r>
              <a:rPr lang="en" sz="1600">
                <a:solidFill>
                  <a:schemeClr val="dk1"/>
                </a:solidFill>
                <a:latin typeface="Raleway"/>
                <a:ea typeface="Raleway"/>
                <a:cs typeface="Raleway"/>
                <a:sym typeface="Raleway"/>
              </a:rPr>
              <a:t>viridis</a:t>
            </a:r>
            <a:r>
              <a:rPr b="0" i="0" lang="en" sz="1600" u="none" cap="none" strike="noStrike">
                <a:solidFill>
                  <a:schemeClr val="dk1"/>
                </a:solidFill>
                <a:latin typeface="Raleway"/>
                <a:ea typeface="Raleway"/>
                <a:cs typeface="Raleway"/>
                <a:sym typeface="Raleway"/>
              </a:rPr>
              <a:t>, enabling the team to prepare visualizations accurately that illustrate trends across the dates under review.</a:t>
            </a:r>
            <a:endParaRPr b="0" i="0" sz="1600" u="none" cap="none" strike="noStrike">
              <a:solidFill>
                <a:srgbClr val="FFFFFF"/>
              </a:solidFill>
              <a:latin typeface="Noto Sans Symbols"/>
              <a:ea typeface="Noto Sans Symbols"/>
              <a:cs typeface="Noto Sans Symbols"/>
              <a:sym typeface="Noto Sans Symbols"/>
            </a:endParaRPr>
          </a:p>
        </p:txBody>
      </p:sp>
      <p:sp>
        <p:nvSpPr>
          <p:cNvPr id="403" name="Google Shape;403;p56"/>
          <p:cNvSpPr txBox="1"/>
          <p:nvPr>
            <p:ph idx="4294967295" type="title"/>
          </p:nvPr>
        </p:nvSpPr>
        <p:spPr>
          <a:xfrm>
            <a:off x="3191040" y="1467000"/>
            <a:ext cx="5419440" cy="799920"/>
          </a:xfrm>
          <a:prstGeom prst="rect">
            <a:avLst/>
          </a:prstGeom>
          <a:noFill/>
          <a:ln>
            <a:noFill/>
          </a:ln>
        </p:spPr>
        <p:txBody>
          <a:bodyPr anchorCtr="0" anchor="b" bIns="91425" lIns="91425" spcFirstLastPara="1" rIns="91425" wrap="square" tIns="91425">
            <a:normAutofit fontScale="90415"/>
          </a:bodyPr>
          <a:lstStyle/>
          <a:p>
            <a:pPr indent="0" lvl="0" marL="0" marR="0" rtl="0" algn="l">
              <a:lnSpc>
                <a:spcPct val="100000"/>
              </a:lnSpc>
              <a:spcBef>
                <a:spcPts val="0"/>
              </a:spcBef>
              <a:spcAft>
                <a:spcPts val="0"/>
              </a:spcAft>
              <a:buClr>
                <a:schemeClr val="dk1"/>
              </a:buClr>
              <a:buSzPct val="100000"/>
              <a:buFont typeface="Sorts Mill Goudy"/>
              <a:buNone/>
            </a:pPr>
            <a:r>
              <a:rPr b="0" i="0" lang="en" sz="4500" u="none" cap="none" strike="noStrike">
                <a:solidFill>
                  <a:schemeClr val="dk1"/>
                </a:solidFill>
                <a:latin typeface="Sorts Mill Goudy"/>
                <a:ea typeface="Sorts Mill Goudy"/>
                <a:cs typeface="Sorts Mill Goudy"/>
                <a:sym typeface="Sorts Mill Goudy"/>
              </a:rPr>
              <a:t>Data Processing Techniques</a:t>
            </a:r>
            <a:endParaRPr b="0" i="0" sz="4500" u="none" cap="none" strike="noStrike">
              <a:solidFill>
                <a:schemeClr val="dk1"/>
              </a:solidFill>
              <a:latin typeface="Arial"/>
              <a:ea typeface="Arial"/>
              <a:cs typeface="Arial"/>
              <a:sym typeface="Arial"/>
            </a:endParaRPr>
          </a:p>
        </p:txBody>
      </p:sp>
      <p:pic>
        <p:nvPicPr>
          <p:cNvPr id="404" name="Google Shape;404;p56"/>
          <p:cNvPicPr preferRelativeResize="0"/>
          <p:nvPr/>
        </p:nvPicPr>
        <p:blipFill>
          <a:blip r:embed="rId3">
            <a:alphaModFix/>
          </a:blip>
          <a:stretch>
            <a:fillRect/>
          </a:stretch>
        </p:blipFill>
        <p:spPr>
          <a:xfrm>
            <a:off x="304800" y="1466988"/>
            <a:ext cx="2886240" cy="22368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7"/>
          <p:cNvSpPr txBox="1"/>
          <p:nvPr>
            <p:ph type="title"/>
          </p:nvPr>
        </p:nvSpPr>
        <p:spPr>
          <a:xfrm>
            <a:off x="809640" y="895320"/>
            <a:ext cx="4047840" cy="552240"/>
          </a:xfrm>
          <a:prstGeom prst="rect">
            <a:avLst/>
          </a:prstGeom>
          <a:noFill/>
          <a:ln>
            <a:noFill/>
          </a:ln>
        </p:spPr>
        <p:txBody>
          <a:bodyPr anchorCtr="0" anchor="b" bIns="91425" lIns="91425" spcFirstLastPara="1" rIns="91425" wrap="square" tIns="91425">
            <a:normAutofit fontScale="71698"/>
          </a:bodyPr>
          <a:lstStyle/>
          <a:p>
            <a:pPr indent="0" lvl="0" marL="0" rtl="0" algn="l">
              <a:lnSpc>
                <a:spcPct val="100000"/>
              </a:lnSpc>
              <a:spcBef>
                <a:spcPts val="0"/>
              </a:spcBef>
              <a:spcAft>
                <a:spcPts val="0"/>
              </a:spcAft>
              <a:buClr>
                <a:schemeClr val="dk1"/>
              </a:buClr>
              <a:buSzPct val="100000"/>
              <a:buFont typeface="Sorts Mill Goudy"/>
              <a:buNone/>
            </a:pPr>
            <a:r>
              <a:rPr b="0" lang="en" sz="3500" strike="noStrike">
                <a:solidFill>
                  <a:schemeClr val="dk1"/>
                </a:solidFill>
                <a:latin typeface="Sorts Mill Goudy"/>
                <a:ea typeface="Sorts Mill Goudy"/>
                <a:cs typeface="Sorts Mill Goudy"/>
                <a:sym typeface="Sorts Mill Goudy"/>
              </a:rPr>
              <a:t>Visualization Tools Used</a:t>
            </a:r>
            <a:endParaRPr b="0" sz="3500" strike="noStrike">
              <a:solidFill>
                <a:schemeClr val="dk1"/>
              </a:solidFill>
              <a:latin typeface="Arial"/>
              <a:ea typeface="Arial"/>
              <a:cs typeface="Arial"/>
              <a:sym typeface="Arial"/>
            </a:endParaRPr>
          </a:p>
        </p:txBody>
      </p:sp>
      <p:sp>
        <p:nvSpPr>
          <p:cNvPr id="410" name="Google Shape;410;p57"/>
          <p:cNvSpPr txBox="1"/>
          <p:nvPr>
            <p:ph idx="1" type="body"/>
          </p:nvPr>
        </p:nvSpPr>
        <p:spPr>
          <a:xfrm>
            <a:off x="809640" y="1447920"/>
            <a:ext cx="4047840" cy="280008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Raleway"/>
              <a:buNone/>
            </a:pPr>
            <a:r>
              <a:rPr b="0" i="0" lang="en" sz="1400" u="none" cap="none" strike="noStrike">
                <a:solidFill>
                  <a:schemeClr val="dk1"/>
                </a:solidFill>
                <a:latin typeface="Raleway"/>
                <a:ea typeface="Raleway"/>
                <a:cs typeface="Raleway"/>
                <a:sym typeface="Raleway"/>
              </a:rPr>
              <a:t>The analysis employed various visualization packages in R, notably ggplot2, for creating compelling visual representations of the data. The team generated graphs such as </a:t>
            </a:r>
            <a:r>
              <a:rPr lang="en" sz="1400">
                <a:solidFill>
                  <a:schemeClr val="dk1"/>
                </a:solidFill>
                <a:latin typeface="Raleway"/>
                <a:ea typeface="Raleway"/>
                <a:cs typeface="Raleway"/>
                <a:sym typeface="Raleway"/>
              </a:rPr>
              <a:t>box plots and </a:t>
            </a:r>
            <a:r>
              <a:rPr b="0" i="0" lang="en" sz="1400" u="none" cap="none" strike="noStrike">
                <a:solidFill>
                  <a:schemeClr val="dk1"/>
                </a:solidFill>
                <a:latin typeface="Raleway"/>
                <a:ea typeface="Raleway"/>
                <a:cs typeface="Raleway"/>
                <a:sym typeface="Raleway"/>
              </a:rPr>
              <a:t>bar charts to visualize ridership trends over time for the different dates analyzed, thereby making complex data more understandable.</a:t>
            </a:r>
            <a:endParaRPr b="0" i="0" sz="1400" u="none" cap="none" strike="noStrike">
              <a:solidFill>
                <a:srgbClr val="000000"/>
              </a:solidFill>
              <a:latin typeface="Arial"/>
              <a:ea typeface="Arial"/>
              <a:cs typeface="Arial"/>
              <a:sym typeface="Arial"/>
            </a:endParaRPr>
          </a:p>
        </p:txBody>
      </p:sp>
      <p:pic>
        <p:nvPicPr>
          <p:cNvPr id="411" name="Google Shape;411;p57"/>
          <p:cNvPicPr preferRelativeResize="0"/>
          <p:nvPr/>
        </p:nvPicPr>
        <p:blipFill>
          <a:blip r:embed="rId3">
            <a:alphaModFix/>
          </a:blip>
          <a:stretch>
            <a:fillRect/>
          </a:stretch>
        </p:blipFill>
        <p:spPr>
          <a:xfrm>
            <a:off x="952600" y="3443600"/>
            <a:ext cx="3503626" cy="1143100"/>
          </a:xfrm>
          <a:prstGeom prst="rect">
            <a:avLst/>
          </a:prstGeom>
          <a:noFill/>
          <a:ln>
            <a:noFill/>
          </a:ln>
        </p:spPr>
      </p:pic>
      <p:pic>
        <p:nvPicPr>
          <p:cNvPr id="412" name="Google Shape;412;p57"/>
          <p:cNvPicPr preferRelativeResize="0"/>
          <p:nvPr/>
        </p:nvPicPr>
        <p:blipFill>
          <a:blip r:embed="rId4">
            <a:alphaModFix/>
          </a:blip>
          <a:stretch>
            <a:fillRect/>
          </a:stretch>
        </p:blipFill>
        <p:spPr>
          <a:xfrm>
            <a:off x="4740053" y="3443600"/>
            <a:ext cx="3503623" cy="1143100"/>
          </a:xfrm>
          <a:prstGeom prst="rect">
            <a:avLst/>
          </a:prstGeom>
          <a:noFill/>
          <a:ln>
            <a:noFill/>
          </a:ln>
        </p:spPr>
      </p:pic>
      <p:pic>
        <p:nvPicPr>
          <p:cNvPr id="413" name="Google Shape;413;p57"/>
          <p:cNvPicPr preferRelativeResize="0"/>
          <p:nvPr/>
        </p:nvPicPr>
        <p:blipFill>
          <a:blip r:embed="rId5">
            <a:alphaModFix/>
          </a:blip>
          <a:stretch>
            <a:fillRect/>
          </a:stretch>
        </p:blipFill>
        <p:spPr>
          <a:xfrm>
            <a:off x="4740050" y="1447925"/>
            <a:ext cx="4154025" cy="1322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xmlns:r="http://schemas.openxmlformats.org/officeDocument/2006/relationships"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xmlns:r="http://schemas.openxmlformats.org/officeDocument/2006/relationships"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xmlns:r="http://schemas.openxmlformats.org/officeDocument/2006/relationships"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5.xml><?xml version="1.0" encoding="utf-8"?>
<a:theme xmlns:a="http://schemas.openxmlformats.org/drawingml/2006/main" xmlns:r="http://schemas.openxmlformats.org/officeDocument/2006/relationships"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