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70" r:id="rId4"/>
    <p:sldId id="353" r:id="rId5"/>
    <p:sldId id="356" r:id="rId6"/>
    <p:sldId id="371" r:id="rId7"/>
    <p:sldId id="372" r:id="rId8"/>
    <p:sldId id="373" r:id="rId9"/>
    <p:sldId id="374" r:id="rId10"/>
    <p:sldId id="375" r:id="rId11"/>
    <p:sldId id="315" r:id="rId12"/>
    <p:sldId id="365" r:id="rId13"/>
    <p:sldId id="369" r:id="rId14"/>
    <p:sldId id="366" r:id="rId15"/>
    <p:sldId id="367" r:id="rId16"/>
    <p:sldId id="3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E22"/>
    <a:srgbClr val="C8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74" y="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onky.blogspot.com/2020/10/plc-controlador-logico-programable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anarchy-computer-dark-hacker-sadic-wallpaper-qbewi/download/1920x1080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1556713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7899235" y="2210197"/>
            <a:ext cx="391899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Presented by: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Negin Sorati, Bita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Kiyani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Brhamjot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Singh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Submitted to: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Victor Mendez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Submission Date: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May 21, 2024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15403F7-6EDE-4ABF-892A-E31E207A7DD2}"/>
              </a:ext>
            </a:extLst>
          </p:cNvPr>
          <p:cNvSpPr/>
          <p:nvPr/>
        </p:nvSpPr>
        <p:spPr>
          <a:xfrm>
            <a:off x="9161698" y="156235"/>
            <a:ext cx="2748651" cy="432917"/>
          </a:xfrm>
          <a:custGeom>
            <a:avLst/>
            <a:gdLst>
              <a:gd name="connsiteX0" fmla="*/ 10575608 w 12134850"/>
              <a:gd name="connsiteY0" fmla="*/ 3118485 h 3118484"/>
              <a:gd name="connsiteX1" fmla="*/ 1559243 w 12134850"/>
              <a:gd name="connsiteY1" fmla="*/ 3118485 h 3118484"/>
              <a:gd name="connsiteX2" fmla="*/ 0 w 12134850"/>
              <a:gd name="connsiteY2" fmla="*/ 1559243 h 3118484"/>
              <a:gd name="connsiteX3" fmla="*/ 1559243 w 12134850"/>
              <a:gd name="connsiteY3" fmla="*/ 0 h 3118484"/>
              <a:gd name="connsiteX4" fmla="*/ 10575608 w 12134850"/>
              <a:gd name="connsiteY4" fmla="*/ 0 h 3118484"/>
              <a:gd name="connsiteX5" fmla="*/ 12134850 w 12134850"/>
              <a:gd name="connsiteY5" fmla="*/ 1559243 h 3118484"/>
              <a:gd name="connsiteX6" fmla="*/ 10575608 w 12134850"/>
              <a:gd name="connsiteY6" fmla="*/ 3118485 h 3118484"/>
              <a:gd name="connsiteX7" fmla="*/ 1559243 w 12134850"/>
              <a:gd name="connsiteY7" fmla="*/ 135255 h 3118484"/>
              <a:gd name="connsiteX8" fmla="*/ 135255 w 12134850"/>
              <a:gd name="connsiteY8" fmla="*/ 1559243 h 3118484"/>
              <a:gd name="connsiteX9" fmla="*/ 1559243 w 12134850"/>
              <a:gd name="connsiteY9" fmla="*/ 2983230 h 3118484"/>
              <a:gd name="connsiteX10" fmla="*/ 10575608 w 12134850"/>
              <a:gd name="connsiteY10" fmla="*/ 2983230 h 3118484"/>
              <a:gd name="connsiteX11" fmla="*/ 11999595 w 12134850"/>
              <a:gd name="connsiteY11" fmla="*/ 1559243 h 3118484"/>
              <a:gd name="connsiteX12" fmla="*/ 10575608 w 12134850"/>
              <a:gd name="connsiteY12" fmla="*/ 135255 h 3118484"/>
              <a:gd name="connsiteX13" fmla="*/ 1559243 w 12134850"/>
              <a:gd name="connsiteY13" fmla="*/ 135255 h 311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34850" h="3118484">
                <a:moveTo>
                  <a:pt x="10575608" y="3118485"/>
                </a:moveTo>
                <a:lnTo>
                  <a:pt x="1559243" y="3118485"/>
                </a:lnTo>
                <a:cubicBezTo>
                  <a:pt x="699135" y="3118485"/>
                  <a:pt x="0" y="2419350"/>
                  <a:pt x="0" y="1559243"/>
                </a:cubicBezTo>
                <a:cubicBezTo>
                  <a:pt x="0" y="699135"/>
                  <a:pt x="699135" y="0"/>
                  <a:pt x="1559243" y="0"/>
                </a:cubicBezTo>
                <a:lnTo>
                  <a:pt x="10575608" y="0"/>
                </a:lnTo>
                <a:cubicBezTo>
                  <a:pt x="11435715" y="0"/>
                  <a:pt x="12134850" y="699135"/>
                  <a:pt x="12134850" y="1559243"/>
                </a:cubicBezTo>
                <a:cubicBezTo>
                  <a:pt x="12134850" y="2419350"/>
                  <a:pt x="11435715" y="3118485"/>
                  <a:pt x="10575608" y="3118485"/>
                </a:cubicBezTo>
                <a:close/>
                <a:moveTo>
                  <a:pt x="1559243" y="135255"/>
                </a:moveTo>
                <a:cubicBezTo>
                  <a:pt x="774383" y="135255"/>
                  <a:pt x="135255" y="774383"/>
                  <a:pt x="135255" y="1559243"/>
                </a:cubicBezTo>
                <a:cubicBezTo>
                  <a:pt x="135255" y="2344103"/>
                  <a:pt x="773430" y="2983230"/>
                  <a:pt x="1559243" y="2983230"/>
                </a:cubicBezTo>
                <a:lnTo>
                  <a:pt x="10575608" y="2983230"/>
                </a:lnTo>
                <a:cubicBezTo>
                  <a:pt x="11360467" y="2983230"/>
                  <a:pt x="11999595" y="2344103"/>
                  <a:pt x="11999595" y="1559243"/>
                </a:cubicBezTo>
                <a:cubicBezTo>
                  <a:pt x="11999595" y="774383"/>
                  <a:pt x="11361420" y="135255"/>
                  <a:pt x="10575608" y="135255"/>
                </a:cubicBezTo>
                <a:lnTo>
                  <a:pt x="1559243" y="1352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A72AD-3ABB-5EB5-CBDE-AF2F039510F2}"/>
              </a:ext>
            </a:extLst>
          </p:cNvPr>
          <p:cNvSpPr txBox="1"/>
          <p:nvPr/>
        </p:nvSpPr>
        <p:spPr>
          <a:xfrm>
            <a:off x="9967732" y="219918"/>
            <a:ext cx="191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91C281B-A295-46C0-68C3-190C2656980F}"/>
              </a:ext>
            </a:extLst>
          </p:cNvPr>
          <p:cNvSpPr/>
          <p:nvPr/>
        </p:nvSpPr>
        <p:spPr>
          <a:xfrm>
            <a:off x="9967732" y="690599"/>
            <a:ext cx="1363883" cy="432917"/>
          </a:xfrm>
          <a:custGeom>
            <a:avLst/>
            <a:gdLst>
              <a:gd name="connsiteX0" fmla="*/ 10575608 w 12134850"/>
              <a:gd name="connsiteY0" fmla="*/ 3118485 h 3118484"/>
              <a:gd name="connsiteX1" fmla="*/ 1559243 w 12134850"/>
              <a:gd name="connsiteY1" fmla="*/ 3118485 h 3118484"/>
              <a:gd name="connsiteX2" fmla="*/ 0 w 12134850"/>
              <a:gd name="connsiteY2" fmla="*/ 1559243 h 3118484"/>
              <a:gd name="connsiteX3" fmla="*/ 1559243 w 12134850"/>
              <a:gd name="connsiteY3" fmla="*/ 0 h 3118484"/>
              <a:gd name="connsiteX4" fmla="*/ 10575608 w 12134850"/>
              <a:gd name="connsiteY4" fmla="*/ 0 h 3118484"/>
              <a:gd name="connsiteX5" fmla="*/ 12134850 w 12134850"/>
              <a:gd name="connsiteY5" fmla="*/ 1559243 h 3118484"/>
              <a:gd name="connsiteX6" fmla="*/ 10575608 w 12134850"/>
              <a:gd name="connsiteY6" fmla="*/ 3118485 h 3118484"/>
              <a:gd name="connsiteX7" fmla="*/ 1559243 w 12134850"/>
              <a:gd name="connsiteY7" fmla="*/ 135255 h 3118484"/>
              <a:gd name="connsiteX8" fmla="*/ 135255 w 12134850"/>
              <a:gd name="connsiteY8" fmla="*/ 1559243 h 3118484"/>
              <a:gd name="connsiteX9" fmla="*/ 1559243 w 12134850"/>
              <a:gd name="connsiteY9" fmla="*/ 2983230 h 3118484"/>
              <a:gd name="connsiteX10" fmla="*/ 10575608 w 12134850"/>
              <a:gd name="connsiteY10" fmla="*/ 2983230 h 3118484"/>
              <a:gd name="connsiteX11" fmla="*/ 11999595 w 12134850"/>
              <a:gd name="connsiteY11" fmla="*/ 1559243 h 3118484"/>
              <a:gd name="connsiteX12" fmla="*/ 10575608 w 12134850"/>
              <a:gd name="connsiteY12" fmla="*/ 135255 h 3118484"/>
              <a:gd name="connsiteX13" fmla="*/ 1559243 w 12134850"/>
              <a:gd name="connsiteY13" fmla="*/ 135255 h 311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34850" h="3118484">
                <a:moveTo>
                  <a:pt x="10575608" y="3118485"/>
                </a:moveTo>
                <a:lnTo>
                  <a:pt x="1559243" y="3118485"/>
                </a:lnTo>
                <a:cubicBezTo>
                  <a:pt x="699135" y="3118485"/>
                  <a:pt x="0" y="2419350"/>
                  <a:pt x="0" y="1559243"/>
                </a:cubicBezTo>
                <a:cubicBezTo>
                  <a:pt x="0" y="699135"/>
                  <a:pt x="699135" y="0"/>
                  <a:pt x="1559243" y="0"/>
                </a:cubicBezTo>
                <a:lnTo>
                  <a:pt x="10575608" y="0"/>
                </a:lnTo>
                <a:cubicBezTo>
                  <a:pt x="11435715" y="0"/>
                  <a:pt x="12134850" y="699135"/>
                  <a:pt x="12134850" y="1559243"/>
                </a:cubicBezTo>
                <a:cubicBezTo>
                  <a:pt x="12134850" y="2419350"/>
                  <a:pt x="11435715" y="3118485"/>
                  <a:pt x="10575608" y="3118485"/>
                </a:cubicBezTo>
                <a:close/>
                <a:moveTo>
                  <a:pt x="1559243" y="135255"/>
                </a:moveTo>
                <a:cubicBezTo>
                  <a:pt x="774383" y="135255"/>
                  <a:pt x="135255" y="774383"/>
                  <a:pt x="135255" y="1559243"/>
                </a:cubicBezTo>
                <a:cubicBezTo>
                  <a:pt x="135255" y="2344103"/>
                  <a:pt x="773430" y="2983230"/>
                  <a:pt x="1559243" y="2983230"/>
                </a:cubicBezTo>
                <a:lnTo>
                  <a:pt x="10575608" y="2983230"/>
                </a:lnTo>
                <a:cubicBezTo>
                  <a:pt x="11360467" y="2983230"/>
                  <a:pt x="11999595" y="2344103"/>
                  <a:pt x="11999595" y="1559243"/>
                </a:cubicBezTo>
                <a:cubicBezTo>
                  <a:pt x="11999595" y="774383"/>
                  <a:pt x="11361420" y="135255"/>
                  <a:pt x="10575608" y="135255"/>
                </a:cubicBezTo>
                <a:lnTo>
                  <a:pt x="1559243" y="1352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INCS-4810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43294-4660-94C5-6EF6-2F1B645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779" y="176629"/>
            <a:ext cx="2304488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C650E4D-1728-4032-AC38-6EA1FADEE7A4}"/>
              </a:ext>
            </a:extLst>
          </p:cNvPr>
          <p:cNvSpPr txBox="1"/>
          <p:nvPr/>
        </p:nvSpPr>
        <p:spPr>
          <a:xfrm>
            <a:off x="246742" y="190342"/>
            <a:ext cx="5658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Black" panose="020B0604020202020204" pitchFamily="18" charset="0"/>
                <a:ea typeface="맑은 고딕"/>
                <a:cs typeface="Arial" pitchFamily="34" charset="0"/>
              </a:rPr>
              <a:t>Exploiting Access </a:t>
            </a:r>
            <a:r>
              <a:rPr lang="en-IN" sz="4000" dirty="0">
                <a:solidFill>
                  <a:schemeClr val="accent1"/>
                </a:solidFill>
                <a:latin typeface="Amasis MT Pro Black" panose="020B0604020202020204" pitchFamily="18" charset="0"/>
                <a:ea typeface="맑은 고딕"/>
                <a:cs typeface="Arial" pitchFamily="34" charset="0"/>
                <a:sym typeface="Wingdings" panose="05000000000000000000" pitchFamily="2" charset="2"/>
              </a:rPr>
              <a:t>😏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40567449-283F-8C4D-7D49-917ABD1C1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700" y="338890"/>
            <a:ext cx="5305242" cy="305249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3" name="Graphic 113">
            <a:extLst>
              <a:ext uri="{FF2B5EF4-FFF2-40B4-BE49-F238E27FC236}">
                <a16:creationId xmlns:a16="http://schemas.microsoft.com/office/drawing/2014/main" id="{D92C4141-1F82-9C50-6E1F-65F74938F3F0}"/>
              </a:ext>
            </a:extLst>
          </p:cNvPr>
          <p:cNvGrpSpPr/>
          <p:nvPr/>
        </p:nvGrpSpPr>
        <p:grpSpPr>
          <a:xfrm>
            <a:off x="10116584" y="4491062"/>
            <a:ext cx="1933302" cy="2220852"/>
            <a:chOff x="3273624" y="505223"/>
            <a:chExt cx="5528499" cy="635078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769F866-E513-AECF-DB51-76D9B76D90F1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7BE52A-3057-BDA8-E8EC-7B63CF87BDF9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6F5077B-F725-F5A6-79CC-3E295D788234}"/>
                </a:ext>
              </a:extLst>
            </p:cNvPr>
            <p:cNvSpPr/>
            <p:nvPr/>
          </p:nvSpPr>
          <p:spPr>
            <a:xfrm>
              <a:off x="4282565" y="505316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E078E0-93F9-1E05-5086-2C39DCFDC98A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DBDF8A-E2C2-AC0F-23F4-1F11523BEEF6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CC64C9-15D8-0117-0116-C66027E5E139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C028938-50E7-A7E2-B318-C6DEAA0958DF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9E092D-537A-8A41-9583-1E5B4C89D4A3}"/>
              </a:ext>
            </a:extLst>
          </p:cNvPr>
          <p:cNvSpPr txBox="1"/>
          <p:nvPr/>
        </p:nvSpPr>
        <p:spPr>
          <a:xfrm>
            <a:off x="253999" y="1080735"/>
            <a:ext cx="6135225" cy="2269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masis MT Pro Light" panose="020B0604020202020204" pitchFamily="18" charset="0"/>
                <a:ea typeface="맑은 고딕"/>
                <a:cs typeface="Arial" pitchFamily="34" charset="0"/>
              </a:rPr>
              <a:t>Reverse completely hidden!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Amasis MT Pro Light" panose="020B0604020202020204" pitchFamily="18" charset="0"/>
              <a:ea typeface="맑은 고딕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masis MT Pro Light" panose="020B0604020202020204" pitchFamily="18" charset="0"/>
                <a:ea typeface="맑은 고딕"/>
                <a:cs typeface="Arial" pitchFamily="34" charset="0"/>
              </a:rPr>
              <a:t>Network Scan (Nmap, AD DS tools and pings)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Amasis MT Pro Light" panose="020B0604020202020204" pitchFamily="18" charset="0"/>
                <a:ea typeface="맑은 고딕"/>
                <a:cs typeface="Arial" pitchFamily="34" charset="0"/>
              </a:rPr>
              <a:t>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masis MT Pro Light" panose="020B0604020202020204" pitchFamily="18" charset="0"/>
                <a:ea typeface="맑은 고딕"/>
                <a:cs typeface="Arial" pitchFamily="34" charset="0"/>
              </a:rPr>
              <a:t>hanged the password of all the users to “GodsEye”.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masis MT Pro Light" panose="020B0604020202020204" pitchFamily="18" charset="0"/>
                <a:ea typeface="맑은 고딕"/>
                <a:cs typeface="Arial" pitchFamily="34" charset="0"/>
              </a:rPr>
              <a:t>Changed the RDP settings and turned OFF NLA.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99CC63C-364F-B008-EAEC-F786DE5C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0" y="6151338"/>
            <a:ext cx="1729507" cy="3289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40D3AB-A3AC-FA8A-8043-84D9AE6B10D8}"/>
              </a:ext>
            </a:extLst>
          </p:cNvPr>
          <p:cNvSpPr txBox="1"/>
          <p:nvPr/>
        </p:nvSpPr>
        <p:spPr>
          <a:xfrm>
            <a:off x="525522" y="4324802"/>
            <a:ext cx="922036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asis MT Pro" panose="020B0604020202020204" pitchFamily="18" charset="0"/>
                <a:ea typeface="맑은 고딕"/>
                <a:cs typeface="Aldhabi" panose="020B0604020202020204" pitchFamily="2" charset="-78"/>
              </a:rPr>
              <a:t>AT last, RDP into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asis MT Pro" panose="020B0604020202020204" pitchFamily="18" charset="0"/>
                <a:ea typeface="맑은 고딕"/>
                <a:cs typeface="Aldhabi" panose="020B0604020202020204" pitchFamily="2" charset="-78"/>
              </a:rPr>
              <a:t>controller’s Workstation.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masis MT Pro" panose="020B0604020202020204" pitchFamily="18" charset="0"/>
                <a:ea typeface="맑은 고딕"/>
                <a:cs typeface="Aldhabi" panose="020B0604020202020204" pitchFamily="2" charset="-78"/>
              </a:rPr>
              <a:t>Uninstall the PLC driver.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masis MT Pro" panose="020B0604020202020204" pitchFamily="18" charset="0"/>
                <a:ea typeface="맑은 고딕"/>
                <a:cs typeface="Aldhabi" panose="020B0604020202020204" pitchFamily="2" charset="-78"/>
              </a:rPr>
              <a:t>Uploaded new program in PLC.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masis MT Pro" panose="020B0604020202020204" pitchFamily="18" charset="0"/>
                <a:ea typeface="맑은 고딕"/>
                <a:cs typeface="Aldhabi" panose="020B0604020202020204" pitchFamily="2" charset="-78"/>
              </a:rPr>
              <a:t>Do a DDOS attack on the controller to make it stop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>
              <a:solidFill>
                <a:srgbClr val="FF0000"/>
              </a:solidFill>
              <a:latin typeface="Bahnschrift SemiLight SemiConde" panose="020B0502040204020203" pitchFamily="34" charset="0"/>
              <a:cs typeface="Aldhabi" panose="020B0604020202020204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Bahnschrift SemiLight SemiConde" panose="020B0502040204020203" pitchFamily="34" charset="0"/>
              <a:ea typeface="맑은 고딕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0633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C650E4D-1728-4032-AC38-6EA1FADEE7A4}"/>
              </a:ext>
            </a:extLst>
          </p:cNvPr>
          <p:cNvSpPr txBox="1"/>
          <p:nvPr/>
        </p:nvSpPr>
        <p:spPr>
          <a:xfrm>
            <a:off x="246742" y="155618"/>
            <a:ext cx="5658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B0604020202020204" pitchFamily="18" charset="0"/>
                <a:ea typeface="맑은 고딕"/>
                <a:cs typeface="Arial" pitchFamily="34" charset="0"/>
              </a:rPr>
              <a:t>Exploiting Access 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BDFB"/>
                </a:solidFill>
                <a:effectLst/>
                <a:uLnTx/>
                <a:uFillTx/>
                <a:latin typeface="Amasis MT Pro Black" panose="020B0604020202020204" pitchFamily="18" charset="0"/>
                <a:ea typeface="맑은 고딕"/>
                <a:cs typeface="Arial" pitchFamily="34" charset="0"/>
                <a:sym typeface="Wingdings" panose="05000000000000000000" pitchFamily="2" charset="2"/>
              </a:rPr>
              <a:t>😏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BDFB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3" name="Graphic 113">
            <a:extLst>
              <a:ext uri="{FF2B5EF4-FFF2-40B4-BE49-F238E27FC236}">
                <a16:creationId xmlns:a16="http://schemas.microsoft.com/office/drawing/2014/main" id="{D92C4141-1F82-9C50-6E1F-65F74938F3F0}"/>
              </a:ext>
            </a:extLst>
          </p:cNvPr>
          <p:cNvGrpSpPr/>
          <p:nvPr/>
        </p:nvGrpSpPr>
        <p:grpSpPr>
          <a:xfrm>
            <a:off x="10116584" y="4491062"/>
            <a:ext cx="1933302" cy="2220852"/>
            <a:chOff x="3273624" y="505223"/>
            <a:chExt cx="5528499" cy="635078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769F866-E513-AECF-DB51-76D9B76D90F1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7BE52A-3057-BDA8-E8EC-7B63CF87BDF9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6F5077B-F725-F5A6-79CC-3E295D788234}"/>
                </a:ext>
              </a:extLst>
            </p:cNvPr>
            <p:cNvSpPr/>
            <p:nvPr/>
          </p:nvSpPr>
          <p:spPr>
            <a:xfrm>
              <a:off x="4282565" y="505316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E078E0-93F9-1E05-5086-2C39DCFDC98A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DBDF8A-E2C2-AC0F-23F4-1F11523BEEF6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CC64C9-15D8-0117-0116-C66027E5E139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C028938-50E7-A7E2-B318-C6DEAA0958DF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9E092D-537A-8A41-9583-1E5B4C89D4A3}"/>
              </a:ext>
            </a:extLst>
          </p:cNvPr>
          <p:cNvSpPr txBox="1"/>
          <p:nvPr/>
        </p:nvSpPr>
        <p:spPr>
          <a:xfrm>
            <a:off x="254000" y="1080735"/>
            <a:ext cx="5359400" cy="365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masis MT Pro Light" panose="020B0604020202020204" pitchFamily="18" charset="0"/>
                <a:ea typeface="맑은 고딕"/>
                <a:cs typeface="Arial" pitchFamily="34" charset="0"/>
              </a:rPr>
              <a:t>Reverse completely hidden!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masis MT Pro Light" panose="020B0604020202020204" pitchFamily="18" charset="0"/>
                <a:ea typeface="맑은 고딕"/>
                <a:cs typeface="Arial" pitchFamily="34" charset="0"/>
              </a:rPr>
              <a:t>Network Scan (Nmap, AD DS tools and pings)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masis MT Pro Light" panose="020B0604020202020204" pitchFamily="18" charset="0"/>
                <a:ea typeface="맑은 고딕"/>
                <a:cs typeface="Arial" pitchFamily="34" charset="0"/>
              </a:rPr>
              <a:t>Changed the password of all the users to “GodsEye”.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masis MT Pro Light" panose="020B0604020202020204" pitchFamily="18" charset="0"/>
                <a:ea typeface="맑은 고딕"/>
                <a:cs typeface="Arial" pitchFamily="34" charset="0"/>
              </a:rPr>
              <a:t>Changed the RDP settings and turned OFF NLA.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99CC63C-364F-B008-EAEC-F786DE5C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0" y="6151338"/>
            <a:ext cx="1729507" cy="3289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40D3AB-A3AC-FA8A-8043-84D9AE6B10D8}"/>
              </a:ext>
            </a:extLst>
          </p:cNvPr>
          <p:cNvSpPr txBox="1"/>
          <p:nvPr/>
        </p:nvSpPr>
        <p:spPr>
          <a:xfrm>
            <a:off x="710718" y="4891961"/>
            <a:ext cx="922036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asis MT Pro" panose="020B0604020202020204" pitchFamily="18" charset="0"/>
                <a:ea typeface="맑은 고딕"/>
                <a:cs typeface="Aldhabi" panose="020B0604020202020204" pitchFamily="2" charset="-78"/>
              </a:rPr>
              <a:t>AT last, RDP into the controller’s Workstation.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asis MT Pro" panose="020B0604020202020204" pitchFamily="18" charset="0"/>
                <a:ea typeface="맑은 고딕"/>
                <a:cs typeface="Aldhabi" panose="020B0604020202020204" pitchFamily="2" charset="-78"/>
              </a:rPr>
              <a:t>Uninstall the PLC driver and upload a new program in PLC to stop the conveyor belt.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asis MT Pro" panose="020B0604020202020204" pitchFamily="18" charset="0"/>
                <a:ea typeface="맑은 고딕"/>
                <a:cs typeface="Aldhabi" panose="020B0604020202020204" pitchFamily="2" charset="-78"/>
              </a:rPr>
              <a:t>Do a DDOS attack on the controller to make it stop Working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ahnschrift SemiLight SemiConde" panose="020B0502040204020203" pitchFamily="34" charset="0"/>
              <a:ea typeface="맑은 고딕"/>
              <a:cs typeface="Aldhabi" panose="020B0604020202020204" pitchFamily="2" charset="-78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ahnschrift SemiLight SemiConde" panose="020B0502040204020203" pitchFamily="34" charset="0"/>
              <a:ea typeface="맑은 고딕"/>
              <a:cs typeface="Aldhabi" panose="020B0604020202020204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A2935A-C637-38C4-991C-937A656F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90" y="434949"/>
            <a:ext cx="3405738" cy="3378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A48AA7-DCDE-CA91-3803-95D813E51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658" y="869732"/>
            <a:ext cx="2075145" cy="10184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07D9C7-B3AF-B75A-DBF2-C7447226792D}"/>
              </a:ext>
            </a:extLst>
          </p:cNvPr>
          <p:cNvSpPr txBox="1"/>
          <p:nvPr/>
        </p:nvSpPr>
        <p:spPr>
          <a:xfrm>
            <a:off x="697071" y="1129293"/>
            <a:ext cx="463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masis MT Pro" panose="02040504050005020304" pitchFamily="18" charset="0"/>
              </a:rPr>
              <a:t>Translating My Private IP to a Public IP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A05D0D-C94D-5C44-5FB3-42B4E322B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69" y="1659615"/>
            <a:ext cx="5731465" cy="322062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3910D4-531E-F7C0-7367-07091803C0C1}"/>
              </a:ext>
            </a:extLst>
          </p:cNvPr>
          <p:cNvCxnSpPr/>
          <p:nvPr/>
        </p:nvCxnSpPr>
        <p:spPr>
          <a:xfrm>
            <a:off x="2928395" y="4074289"/>
            <a:ext cx="149313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7BB8AFF6-3680-CD73-DF5F-2062243F2856}"/>
              </a:ext>
            </a:extLst>
          </p:cNvPr>
          <p:cNvSpPr/>
          <p:nvPr/>
        </p:nvSpPr>
        <p:spPr>
          <a:xfrm>
            <a:off x="4583575" y="3819646"/>
            <a:ext cx="1157468" cy="289367"/>
          </a:xfrm>
          <a:prstGeom prst="flowChartTerminator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07407E-6 L 0.12501 -4.07407E-6 C 0.18099 -4.07407E-6 -0.60469 -0.22916 -0.60469 -0.17361 C -0.60469 -0.13194 -0.57657 0.28519 -0.57657 0.32732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5" y="72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7 0.00231 L -0.03477 0.00231 L -0.23216 0.00046 C -0.29206 0.00162 -0.35195 0.01389 -0.41185 0.00926 C -0.45156 0.00625 -0.62097 -0.03727 -0.67722 -0.05394 C -0.68815 -0.05718 -0.6987 -0.06343 -0.70977 -0.0662 C -0.72709 -0.0706 -0.74466 -0.07199 -0.76211 -0.075 C -0.82136 -0.16829 -0.76224 -0.06088 -0.81836 -0.29606 C -0.82292 -0.31528 -0.82787 -0.33449 -0.83216 -0.35394 C -0.83672 -0.37546 -0.83503 -0.38796 -0.84492 -0.40139 C -0.84636 -0.40324 -0.84831 -0.40255 -0.84987 -0.40301 C -0.85222 -0.40185 -0.85456 -0.40139 -0.85677 -0.39954 C -0.86198 -0.3956 -0.8711 -0.38356 -0.87461 -0.37847 C -0.87891 -0.37245 -0.88347 -0.3662 -0.88737 -0.35926 C -0.89141 -0.35231 -0.89466 -0.34398 -0.89831 -0.33634 C -0.89987 -0.33287 -0.90169 -0.32963 -0.90313 -0.32593 C -0.90716 -0.31667 -0.91068 -0.30648 -0.91498 -0.29792 C -0.91797 -0.2919 -0.92084 -0.28588 -0.92396 -0.28032 C -0.92643 -0.27593 -0.9293 -0.27222 -0.93177 -0.26806 C -0.93347 -0.26528 -0.93568 -0.26296 -0.93672 -0.25926 C -0.93724 -0.25764 -0.93373 -0.26088 -0.93373 -0.26088 " pathEditMode="relative" ptsTypes="AAAAAAAAAAAAAAAAAAAAA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15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EB21E-F055-C70C-8B1C-2B3823ADCC77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4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Black" panose="02040A04050005020304" pitchFamily="18" charset="0"/>
                <a:ea typeface="+mj-ea"/>
                <a:cs typeface="+mj-cs"/>
              </a:rPr>
              <a:t>Making Our   </a:t>
            </a:r>
            <a:r>
              <a:rPr lang="en-US" sz="4400" b="1" dirty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srgbClr val="00BDFB">
                      <a:lumMod val="60000"/>
                      <a:lumOff val="40000"/>
                    </a:srgbClr>
                  </a:outerShdw>
                </a:effectLst>
                <a:latin typeface="Amasis MT Pro Black" panose="02040A04050005020304" pitchFamily="18" charset="0"/>
                <a:ea typeface="+mj-ea"/>
                <a:cs typeface="+mj-cs"/>
              </a:rPr>
              <a:t>Network </a:t>
            </a:r>
            <a:r>
              <a:rPr kumimoji="0" lang="en-US" sz="4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Black" panose="02040A04050005020304" pitchFamily="18" charset="0"/>
                <a:ea typeface="+mj-ea"/>
                <a:cs typeface="+mj-cs"/>
              </a:rPr>
              <a:t>Secure !!</a:t>
            </a:r>
            <a:endParaRPr lang="en-US" sz="4400" dirty="0"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20BD2076-BEEB-78AC-E7E3-392C859C0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793"/>
          <a:stretch/>
        </p:blipFill>
        <p:spPr>
          <a:xfrm>
            <a:off x="5311702" y="-47492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60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0993DA6E-88BC-4F97-AF5A-ED9C401656EA}"/>
              </a:ext>
            </a:extLst>
          </p:cNvPr>
          <p:cNvSpPr/>
          <p:nvPr/>
        </p:nvSpPr>
        <p:spPr>
          <a:xfrm>
            <a:off x="2338086" y="1967697"/>
            <a:ext cx="3692325" cy="11574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5D321-6BBC-E55F-93D4-3A8E708B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62" y="355828"/>
            <a:ext cx="4443658" cy="2653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1BCA3A-BBE0-9487-7263-90AD62B27614}"/>
              </a:ext>
            </a:extLst>
          </p:cNvPr>
          <p:cNvSpPr txBox="1"/>
          <p:nvPr/>
        </p:nvSpPr>
        <p:spPr>
          <a:xfrm>
            <a:off x="2537751" y="1901278"/>
            <a:ext cx="3191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04E22"/>
                </a:solidFill>
                <a:latin typeface="Amasis MT Pro Black" panose="02040A04050005020304" pitchFamily="18" charset="0"/>
                <a:ea typeface="Malgun Gothic"/>
              </a:rPr>
              <a:t>DMZ- Demilitarized Zone</a:t>
            </a:r>
            <a:r>
              <a:rPr lang="en-US" sz="2800" dirty="0">
                <a:solidFill>
                  <a:srgbClr val="D04E22"/>
                </a:solidFill>
                <a:latin typeface="Amasis MT Pro Black" panose="02040A04050005020304" pitchFamily="18" charset="0"/>
                <a:ea typeface="Malgun Gothic"/>
              </a:rPr>
              <a:t> </a:t>
            </a:r>
            <a:endParaRPr lang="en-IN" sz="1100" dirty="0">
              <a:solidFill>
                <a:srgbClr val="D04E2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DAB85-4730-A05B-68D0-F37EE6A19E6E}"/>
              </a:ext>
            </a:extLst>
          </p:cNvPr>
          <p:cNvSpPr txBox="1"/>
          <p:nvPr/>
        </p:nvSpPr>
        <p:spPr>
          <a:xfrm>
            <a:off x="2639028" y="2407533"/>
            <a:ext cx="2176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masis MT Pro Black" panose="02040A04050005020304" pitchFamily="18" charset="0"/>
              </a:rPr>
              <a:t>Added SEIM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masis MT Pro Black" panose="02040A04050005020304" pitchFamily="18" charset="0"/>
              </a:rPr>
              <a:t>Honey-Pot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7D989EB1-5A36-E119-C085-465A44C8F910}"/>
              </a:ext>
            </a:extLst>
          </p:cNvPr>
          <p:cNvSpPr/>
          <p:nvPr/>
        </p:nvSpPr>
        <p:spPr>
          <a:xfrm>
            <a:off x="115748" y="578734"/>
            <a:ext cx="5150734" cy="126164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F8400-5DD4-2191-1508-4A78E80E58E9}"/>
              </a:ext>
            </a:extLst>
          </p:cNvPr>
          <p:cNvSpPr txBox="1"/>
          <p:nvPr/>
        </p:nvSpPr>
        <p:spPr>
          <a:xfrm>
            <a:off x="315411" y="569926"/>
            <a:ext cx="4082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masis MT Pro Black" panose="02040A04050005020304" pitchFamily="18" charset="0"/>
                <a:ea typeface="Malgun Gothic"/>
              </a:rPr>
              <a:t>Segmented Network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40A04050005020304" pitchFamily="18" charset="0"/>
                <a:ea typeface="Malgun Gothic"/>
                <a:cs typeface="+mn-cs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8B666-5460-EF94-1489-B7943339038F}"/>
              </a:ext>
            </a:extLst>
          </p:cNvPr>
          <p:cNvSpPr txBox="1"/>
          <p:nvPr/>
        </p:nvSpPr>
        <p:spPr>
          <a:xfrm>
            <a:off x="1854844" y="1148661"/>
            <a:ext cx="3434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D04E22"/>
                </a:solidFill>
                <a:latin typeface="Amasis MT Pro Black" panose="02040A04050005020304" pitchFamily="18" charset="0"/>
                <a:ea typeface="Malgun Gothic"/>
              </a:rPr>
              <a:t>Into Different Zones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D04E22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B4077D-132D-7739-D1E7-2A93EA0D5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70" y="3662041"/>
            <a:ext cx="4317228" cy="2960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3EF1D5-F2BC-A473-A7BD-7FA7C8EE18B7}"/>
              </a:ext>
            </a:extLst>
          </p:cNvPr>
          <p:cNvSpPr txBox="1"/>
          <p:nvPr/>
        </p:nvSpPr>
        <p:spPr>
          <a:xfrm>
            <a:off x="6426843" y="3768087"/>
            <a:ext cx="4082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04E22"/>
                </a:solidFill>
                <a:latin typeface="Amasis MT Pro Black" panose="02040A04050005020304" pitchFamily="18" charset="0"/>
                <a:ea typeface="Malgun Gothic"/>
              </a:rPr>
              <a:t>Firewalls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masis MT Pro Black" panose="02040A04050005020304" pitchFamily="18" charset="0"/>
                <a:ea typeface="Malgun Gothic"/>
              </a:rPr>
              <a:t>ACL – Access control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masis MT Pro Black" panose="02040A04050005020304" pitchFamily="18" charset="0"/>
                <a:ea typeface="Malgun Gothic"/>
              </a:rPr>
              <a:t>Block the unused Ports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4CE908-934E-B45B-BA09-5CDEF9F5AD4D}"/>
              </a:ext>
            </a:extLst>
          </p:cNvPr>
          <p:cNvSpPr txBox="1"/>
          <p:nvPr/>
        </p:nvSpPr>
        <p:spPr>
          <a:xfrm>
            <a:off x="5234650" y="5041303"/>
            <a:ext cx="6444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04E22"/>
                </a:solidFill>
                <a:latin typeface="Amasis MT Pro Black" panose="02040A04050005020304" pitchFamily="18" charset="0"/>
                <a:ea typeface="Malgun Gothic"/>
              </a:rPr>
              <a:t>Set up general Cybersecurity (ISA/IEC standards)</a:t>
            </a:r>
          </a:p>
          <a:p>
            <a:r>
              <a:rPr lang="en-US" dirty="0">
                <a:latin typeface="Amasis MT Pro Black" panose="02040A04050005020304" pitchFamily="18" charset="0"/>
                <a:ea typeface="Malgun Gothic"/>
              </a:rPr>
              <a:t>According to Cybersecurity Standards</a:t>
            </a:r>
          </a:p>
          <a:p>
            <a:r>
              <a:rPr lang="en-US" dirty="0">
                <a:latin typeface="Amasis MT Pro Black" panose="02040A04050005020304" pitchFamily="18" charset="0"/>
                <a:ea typeface="Malgun Gothic"/>
              </a:rPr>
              <a:t>Zero-trust</a:t>
            </a:r>
          </a:p>
          <a:p>
            <a:r>
              <a:rPr lang="en-US" dirty="0">
                <a:latin typeface="Amasis MT Pro Black" panose="02040A04050005020304" pitchFamily="18" charset="0"/>
                <a:ea typeface="Malgun Gothic"/>
              </a:rPr>
              <a:t>Role-based Users with limited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6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  <p:bldP spid="9" grpId="0"/>
      <p:bldP spid="14" grpId="0" animBg="1"/>
      <p:bldP spid="11" grpId="0"/>
      <p:bldP spid="13" grpId="0"/>
      <p:bldP spid="27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85D321-6BBC-E55F-93D4-3A8E708B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62" y="248915"/>
            <a:ext cx="4443658" cy="2653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B4077D-132D-7739-D1E7-2A93EA0D5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70" y="3734230"/>
            <a:ext cx="4317228" cy="2960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3EF1D5-F2BC-A473-A7BD-7FA7C8EE18B7}"/>
              </a:ext>
            </a:extLst>
          </p:cNvPr>
          <p:cNvSpPr txBox="1"/>
          <p:nvPr/>
        </p:nvSpPr>
        <p:spPr>
          <a:xfrm>
            <a:off x="6426843" y="3768087"/>
            <a:ext cx="4082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04E22"/>
                </a:solidFill>
                <a:effectLst/>
                <a:uLnTx/>
                <a:uFillTx/>
                <a:latin typeface="Amasis MT Pro Black" panose="02040A04050005020304" pitchFamily="18" charset="0"/>
                <a:ea typeface="Malgun Gothic"/>
                <a:cs typeface="+mn-cs"/>
              </a:rPr>
              <a:t>Firewalls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40A04050005020304" pitchFamily="18" charset="0"/>
                <a:ea typeface="Malgun Gothic"/>
                <a:cs typeface="+mn-cs"/>
              </a:rPr>
              <a:t>ACL – Access control List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40A04050005020304" pitchFamily="18" charset="0"/>
                <a:ea typeface="Malgun Gothic"/>
                <a:cs typeface="+mn-cs"/>
              </a:rPr>
              <a:t>Block the unused Ports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4CE908-934E-B45B-BA09-5CDEF9F5AD4D}"/>
              </a:ext>
            </a:extLst>
          </p:cNvPr>
          <p:cNvSpPr txBox="1"/>
          <p:nvPr/>
        </p:nvSpPr>
        <p:spPr>
          <a:xfrm>
            <a:off x="5234650" y="5041303"/>
            <a:ext cx="6444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04E22"/>
                </a:solidFill>
                <a:effectLst/>
                <a:uLnTx/>
                <a:uFillTx/>
                <a:latin typeface="Amasis MT Pro Black" panose="02040A04050005020304" pitchFamily="18" charset="0"/>
                <a:ea typeface="Malgun Gothic"/>
                <a:cs typeface="+mn-cs"/>
              </a:rPr>
              <a:t>	Set up general policies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04E22"/>
                </a:solidFill>
                <a:effectLst/>
                <a:uLnTx/>
                <a:uFillTx/>
                <a:latin typeface="Amasis MT Pro Black" panose="02040A04050005020304" pitchFamily="18" charset="0"/>
                <a:ea typeface="Malgun Gothic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40A04050005020304" pitchFamily="18" charset="0"/>
                <a:ea typeface="Malgun Gothic"/>
                <a:cs typeface="+mn-cs"/>
              </a:rPr>
              <a:t>According to Cybersecurity Standards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40A04050005020304" pitchFamily="18" charset="0"/>
                <a:ea typeface="Malgun Gothic"/>
                <a:cs typeface="+mn-cs"/>
              </a:rPr>
              <a:t>		Zero-trust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40A04050005020304" pitchFamily="18" charset="0"/>
                <a:ea typeface="Malgun Gothic"/>
                <a:cs typeface="+mn-cs"/>
              </a:rPr>
              <a:t>		Role-based Users with limited access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3E9FC-1B8B-04F4-153F-A52AD5F62BB3}"/>
              </a:ext>
            </a:extLst>
          </p:cNvPr>
          <p:cNvSpPr txBox="1"/>
          <p:nvPr/>
        </p:nvSpPr>
        <p:spPr>
          <a:xfrm>
            <a:off x="674226" y="666866"/>
            <a:ext cx="4603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D04E22"/>
                </a:solidFill>
                <a:latin typeface="Amasis MT Pro Black" panose="02040A04050005020304" pitchFamily="18" charset="0"/>
                <a:ea typeface="Malgun Gothic"/>
              </a:rPr>
              <a:t>Provide Training – Spread Awareness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D04E22"/>
              </a:solidFill>
              <a:latin typeface="Amasis MT Pro Black" panose="02040A04050005020304" pitchFamily="18" charset="0"/>
              <a:ea typeface="Malgun Gothic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D04E22"/>
                </a:solidFill>
                <a:latin typeface="Amasis MT Pro Black" panose="02040A04050005020304" pitchFamily="18" charset="0"/>
                <a:ea typeface="Malgun Gothic"/>
              </a:rPr>
              <a:t>We can be safe from these types of Threat actors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40A04050005020304" pitchFamily="18" charset="0"/>
                <a:ea typeface="Malgun Gothic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250C8-5C76-FC10-B591-C34023BA45D6}"/>
              </a:ext>
            </a:extLst>
          </p:cNvPr>
          <p:cNvSpPr txBox="1"/>
          <p:nvPr/>
        </p:nvSpPr>
        <p:spPr>
          <a:xfrm>
            <a:off x="3179344" y="2736775"/>
            <a:ext cx="43283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D04E22"/>
                </a:solidFill>
                <a:effectLst/>
                <a:uLnTx/>
                <a:uFillTx/>
                <a:latin typeface="Amasis MT Pro Black" panose="02040A04050005020304" pitchFamily="18" charset="0"/>
                <a:ea typeface="맑은 고딕"/>
              </a:rPr>
              <a:t>THANKYOU!!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rgbClr val="D04E22"/>
              </a:solidFill>
              <a:effectLst/>
              <a:uLnTx/>
              <a:uFillTx/>
              <a:latin typeface="Amasis MT Pro Black" panose="02040A04050005020304" pitchFamily="18" charset="0"/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9A34C-B475-0A60-EA88-8295BF2328A0}"/>
              </a:ext>
            </a:extLst>
          </p:cNvPr>
          <p:cNvSpPr txBox="1"/>
          <p:nvPr/>
        </p:nvSpPr>
        <p:spPr>
          <a:xfrm>
            <a:off x="3299660" y="495281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04E22"/>
                </a:solidFill>
                <a:effectLst/>
                <a:uLnTx/>
                <a:uFillTx/>
                <a:latin typeface="Amasis MT Pro Black" panose="02040A04050005020304" pitchFamily="18" charset="0"/>
                <a:ea typeface="맑은 고딕"/>
              </a:rPr>
              <a:t>Open for Feedback and questions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04E22"/>
                </a:solidFill>
                <a:effectLst/>
                <a:uLnTx/>
                <a:uFillTx/>
                <a:latin typeface="Amasis MT Pro Black" panose="02040A04050005020304" pitchFamily="18" charset="0"/>
                <a:ea typeface="맑은 고딕"/>
                <a:sym typeface="Wingdings" panose="05000000000000000000" pitchFamily="2" charset="2"/>
              </a:rPr>
              <a:t>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D04E22"/>
              </a:solidFill>
              <a:effectLst/>
              <a:uLnTx/>
              <a:uFillTx/>
              <a:latin typeface="Amasis MT Pro Black" panose="02040A04050005020304" pitchFamily="18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01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46 L -4.16667E-6 3.7037E-7 C 0.01628 3.7037E-7 0.03347 -0.00046 0.05013 0.00139 C 0.06511 0.00278 0.14675 0.02431 0.14675 0.02431 L 0.21316 0.03866 C 0.22032 0.03704 0.22722 0.03657 0.23477 0.03472 C 0.26472 0.02685 0.2948 0.01319 0.32553 0.00833 C 0.38021 3.7037E-7 0.34922 0.00347 0.41914 0.00139 C 0.42618 -0.0044 0.425 3.7037E-7 0.425 -0.00926 C 0.41797 -0.04005 0.48659 0.01806 0.4793 -0.0125 C 0.4793 -0.01227 0.52969 -0.01759 0.52969 -0.01759 C 0.53138 -0.01921 0.63347 -0.08357 0.63555 -0.08449 " pathEditMode="relative" rAng="0" ptsTypes="AAAAAAAA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1" y="-22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6 0.0118 L -0.00716 0.0118 C -0.02695 0.01412 -0.04688 0.01365 -0.06641 0.01875 C -0.08386 0.02314 -0.10052 0.03356 -0.11771 0.03981 C -0.13008 0.04421 -0.14271 0.04629 -0.15521 0.05023 C -0.16875 0.05462 -0.18216 0.06018 -0.1957 0.06435 C -0.20768 0.06782 -0.21992 0.06944 -0.23203 0.07314 C -0.25612 0.08009 -0.30404 0.09583 -0.30404 0.09583 C -0.31237 0.10162 -0.32044 0.10787 -0.32878 0.11342 C -0.33008 0.11435 -0.33138 0.11458 -0.33268 0.11527 C -0.35274 0.12615 -0.37318 0.13541 -0.39284 0.14861 C -0.41302 0.1618 -0.43216 0.17986 -0.45208 0.19421 C -0.46237 0.20138 -0.47318 0.20694 -0.48373 0.21342 C -0.48333 0.21875 -0.48399 0.22453 -0.48268 0.22916 C -0.48216 0.23078 -0.4806 0.22824 -0.47969 0.22754 C -0.47865 0.22662 -0.47787 0.22476 -0.47669 0.22384 C -0.47513 0.22245 -0.47344 0.22152 -0.47188 0.22037 C -0.47123 0.21921 -0.4707 0.21759 -0.46979 0.21689 C -0.46771 0.21504 -0.46406 0.21527 -0.46693 0.21527 " pathEditMode="relative" ptsTypes="AAAAAAAAAAAAAAAAA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22 -0.00301 0.0043 -0.00648 0.0069 -0.00879 C 0.05026 -0.04977 0.07813 -0.07199 0.13021 -0.09467 C 0.16133 -0.10833 0.19323 -0.11551 0.225 -0.12291 C 0.275 -0.13426 0.32279 -0.13634 0.37305 -0.14027 C 0.39011 -0.13796 0.40729 -0.13657 0.42435 -0.13333 C 0.42643 -0.13287 0.42813 -0.12939 0.43021 -0.12986 C 0.45209 -0.13518 0.47344 -0.14652 0.49531 -0.15092 C 0.52748 -0.15717 0.58268 -0.21643 0.59206 -0.16134 C 0.62357 0.02338 0.59206 0.22454 0.59206 0.4176 " pathEditMode="relative" ptsTypes="AAA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22 -0.00301 0.0043 -0.00648 0.0069 -0.00879 C 0.05026 -0.04977 0.07813 -0.07199 0.13021 -0.09467 C 0.16133 -0.10833 0.19323 -0.11551 0.225 -0.12291 C 0.275 -0.13426 0.32279 -0.13634 0.37305 -0.14027 C 0.39011 -0.13796 0.40729 -0.13657 0.42435 -0.13333 C 0.42643 -0.13287 0.42813 -0.12939 0.43021 -0.12986 C 0.45209 -0.13518 0.47344 -0.14652 0.49531 -0.15092 C 0.52748 -0.15717 0.58268 -0.21643 0.59206 -0.16134 C 0.62357 0.02338 0.59206 0.22454 0.59206 0.4176 " pathEditMode="relative" ptsTypes="AA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06233" y="2218655"/>
            <a:ext cx="4343688" cy="1606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>
                <a:latin typeface="+mj-lt"/>
                <a:ea typeface="+mj-ea"/>
                <a:cs typeface="+mj-cs"/>
              </a:rPr>
              <a:t>Overview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7081669" y="575248"/>
            <a:ext cx="4371153" cy="1299722"/>
            <a:chOff x="756138" y="869027"/>
            <a:chExt cx="4815287" cy="14317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 defTabSz="811439">
                <a:spcAft>
                  <a:spcPts val="710"/>
                </a:spcAft>
              </a:pPr>
              <a:r>
                <a:rPr lang="en-US" altLang="ko-KR" sz="6389" b="1" kern="1200">
                  <a:solidFill>
                    <a:srgbClr val="001C4B"/>
                  </a:solidFill>
                  <a:latin typeface="+mn-lt"/>
                  <a:ea typeface="+mn-ea"/>
                  <a:cs typeface="Arial" pitchFamily="34" charset="0"/>
                </a:rPr>
                <a:t>01</a:t>
              </a:r>
              <a:endParaRPr lang="ko-KR" altLang="en-US" sz="7200" b="1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055449"/>
              <a:chOff x="859716" y="940820"/>
              <a:chExt cx="3841271" cy="105544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16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7" y="1560146"/>
                <a:ext cx="3647840" cy="43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52153" indent="-152153" defTabSz="811439">
                  <a:spcAft>
                    <a:spcPts val="710"/>
                  </a:spcAft>
                  <a:buFont typeface="Wingdings" panose="05000000000000000000" pitchFamily="2" charset="2"/>
                  <a:buChar char="Ø"/>
                </a:pPr>
                <a:r>
                  <a:rPr lang="en-US" altLang="ko-KR" sz="1856" kern="1200">
                    <a:solidFill>
                      <a:srgbClr val="181818"/>
                    </a:solidFill>
                    <a:latin typeface="+mn-lt"/>
                    <a:ea typeface="+mn-ea"/>
                    <a:cs typeface="Arial" pitchFamily="34" charset="0"/>
                  </a:rPr>
                  <a:t>Creating an IACS Network. </a:t>
                </a:r>
                <a:endParaRPr lang="en-US" altLang="ko-KR" sz="280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7081669" y="2448019"/>
            <a:ext cx="4371153" cy="1637577"/>
            <a:chOff x="756138" y="804434"/>
            <a:chExt cx="4815287" cy="18039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 defTabSz="811439">
                <a:spcAft>
                  <a:spcPts val="710"/>
                </a:spcAft>
              </a:pPr>
              <a:r>
                <a:rPr lang="en-US" altLang="ko-KR" sz="6389" b="1" kern="1200">
                  <a:solidFill>
                    <a:srgbClr val="002600"/>
                  </a:solidFill>
                  <a:latin typeface="+mn-lt"/>
                  <a:ea typeface="+mn-ea"/>
                  <a:cs typeface="Arial" pitchFamily="34" charset="0"/>
                </a:rPr>
                <a:t>02</a:t>
              </a:r>
              <a:endParaRPr lang="ko-KR" altLang="en-US" sz="7200" b="1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730154" y="804434"/>
              <a:ext cx="3841271" cy="1803964"/>
              <a:chOff x="859716" y="876227"/>
              <a:chExt cx="3841271" cy="180396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16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876227"/>
                <a:ext cx="3647840" cy="180396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52153" indent="-152153" defTabSz="811439">
                  <a:spcAft>
                    <a:spcPts val="710"/>
                  </a:spcAft>
                  <a:buFont typeface="Wingdings" panose="05000000000000000000" pitchFamily="2" charset="2"/>
                  <a:buChar char="Ø"/>
                </a:pPr>
                <a:r>
                  <a:rPr lang="en-US" altLang="ko-KR" sz="1856" kern="1200" dirty="0">
                    <a:solidFill>
                      <a:srgbClr val="181818"/>
                    </a:solidFill>
                    <a:latin typeface="+mn-lt"/>
                    <a:ea typeface="+mn-ea"/>
                    <a:cs typeface="Arial" pitchFamily="34" charset="0"/>
                  </a:rPr>
                  <a:t>Scanning the Network for Vulnerability </a:t>
                </a:r>
              </a:p>
              <a:p>
                <a:pPr marL="152153" indent="-152153" defTabSz="811439">
                  <a:spcAft>
                    <a:spcPts val="710"/>
                  </a:spcAft>
                  <a:buFont typeface="Wingdings" panose="05000000000000000000" pitchFamily="2" charset="2"/>
                  <a:buChar char="Ø"/>
                </a:pPr>
                <a:r>
                  <a:rPr lang="en-US" altLang="ko-KR" sz="1856" kern="1200" dirty="0">
                    <a:solidFill>
                      <a:srgbClr val="181818"/>
                    </a:solidFill>
                    <a:latin typeface="+mn-lt"/>
                    <a:ea typeface="+mn-ea"/>
                    <a:cs typeface="Arial" pitchFamily="34" charset="0"/>
                  </a:rPr>
                  <a:t>Planning and designing the payload to exploit the vulnerability </a:t>
                </a:r>
                <a:endParaRPr lang="en-US" altLang="ko-KR" sz="28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7081669" y="4658650"/>
            <a:ext cx="4371153" cy="1299722"/>
            <a:chOff x="756138" y="869027"/>
            <a:chExt cx="4815287" cy="143178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 defTabSz="811439">
                <a:spcAft>
                  <a:spcPts val="710"/>
                </a:spcAft>
              </a:pPr>
              <a:r>
                <a:rPr lang="en-US" altLang="ko-KR" sz="6389" b="1" kern="1200">
                  <a:solidFill>
                    <a:srgbClr val="000C6C"/>
                  </a:solidFill>
                  <a:latin typeface="+mn-lt"/>
                  <a:ea typeface="+mn-ea"/>
                  <a:cs typeface="Arial" pitchFamily="34" charset="0"/>
                </a:rPr>
                <a:t>03</a:t>
              </a:r>
              <a:endParaRPr lang="ko-KR" altLang="en-US" sz="7200" b="1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372632"/>
              <a:chOff x="859716" y="940820"/>
              <a:chExt cx="3841271" cy="13726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16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242967"/>
                <a:ext cx="3647840" cy="107048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52153" indent="-152153" defTabSz="811439">
                  <a:spcAft>
                    <a:spcPts val="710"/>
                  </a:spcAft>
                  <a:buFont typeface="Wingdings" panose="05000000000000000000" pitchFamily="2" charset="2"/>
                  <a:buChar char="Ø"/>
                </a:pPr>
                <a:r>
                  <a:rPr lang="en-US" altLang="ko-KR" sz="1856" kern="1200">
                    <a:solidFill>
                      <a:srgbClr val="181818"/>
                    </a:solidFill>
                    <a:latin typeface="+mn-lt"/>
                    <a:ea typeface="+mn-ea"/>
                    <a:cs typeface="Arial" pitchFamily="34" charset="0"/>
                  </a:rPr>
                  <a:t>Securing the Network according the Industrial cybersecurity standards </a:t>
                </a:r>
                <a:endParaRPr lang="en-US" altLang="ko-KR" sz="280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6361F85-7165-E104-EAFC-6EBC7D8DB243}"/>
              </a:ext>
            </a:extLst>
          </p:cNvPr>
          <p:cNvSpPr txBox="1"/>
          <p:nvPr/>
        </p:nvSpPr>
        <p:spPr>
          <a:xfrm>
            <a:off x="233204" y="454132"/>
            <a:ext cx="10506394" cy="650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dirty="0">
                <a:latin typeface="+mj-lt"/>
                <a:ea typeface="+mj-ea"/>
                <a:cs typeface="+mj-cs"/>
              </a:rPr>
              <a:t>Initial Network Topology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184DB2E-6C92-9D3A-EC08-697FE4D53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664" t="-547659" r="9664" b="547659"/>
          <a:stretch/>
        </p:blipFill>
        <p:spPr>
          <a:xfrm flipV="1">
            <a:off x="8153400" y="2253788"/>
            <a:ext cx="2967508" cy="1810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CAF2B-4952-99F3-13CA-ABBD7611CCE8}"/>
              </a:ext>
            </a:extLst>
          </p:cNvPr>
          <p:cNvSpPr txBox="1"/>
          <p:nvPr/>
        </p:nvSpPr>
        <p:spPr>
          <a:xfrm>
            <a:off x="306846" y="2098824"/>
            <a:ext cx="10814062" cy="3882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Network Area: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External Area (Public)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Enterprise Area (IT)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Control Area (OT)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054689-56EC-BBEF-17D5-3FAEAFF5C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84F49E-6627-6F97-5C42-38166C7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E6611D-1F85-FC1B-8175-3F6F70729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8153401" y="3035562"/>
            <a:ext cx="2967508" cy="776108"/>
            <a:chOff x="195698" y="869027"/>
            <a:chExt cx="5500383" cy="10307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195698" y="1100479"/>
              <a:ext cx="5500381" cy="5033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defTabSz="530352">
                <a:spcAft>
                  <a:spcPts val="600"/>
                </a:spcAft>
              </a:pPr>
              <a:endParaRPr lang="en-CA" altLang="ko-KR" sz="2088" b="1" kern="1200">
                <a:solidFill>
                  <a:schemeClr val="accent1">
                    <a:alpha val="40000"/>
                  </a:schemeClr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730154" y="869027"/>
              <a:ext cx="3965927" cy="1030700"/>
              <a:chOff x="859716" y="940820"/>
              <a:chExt cx="3965927" cy="10307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16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177803" y="1694521"/>
                <a:ext cx="364784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endParaRPr lang="en-US" altLang="ko-KR" sz="120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8153400" y="4421446"/>
            <a:ext cx="2967508" cy="882359"/>
            <a:chOff x="756138" y="869027"/>
            <a:chExt cx="4815287" cy="143178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endParaRPr lang="ko-KR" altLang="en-US" sz="7200" b="1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975887"/>
              <a:chOff x="859716" y="940820"/>
              <a:chExt cx="3841271" cy="97588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16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639708"/>
                <a:ext cx="364784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endParaRPr lang="en-US" altLang="ko-KR" sz="120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913F9A06-BF79-2F44-C26B-239940A7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443" y="1367088"/>
            <a:ext cx="75342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61F85-7165-E104-EAFC-6EBC7D8DB243}"/>
              </a:ext>
            </a:extLst>
          </p:cNvPr>
          <p:cNvSpPr txBox="1"/>
          <p:nvPr/>
        </p:nvSpPr>
        <p:spPr>
          <a:xfrm>
            <a:off x="4100601" y="283975"/>
            <a:ext cx="6957391" cy="587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algun Gothic"/>
                <a:cs typeface="+mn-cs"/>
              </a:rPr>
              <a:t>Pfsense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algun Gothic"/>
                <a:cs typeface="+mn-cs"/>
              </a:rPr>
              <a:t> Network Firewall Configuration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9A06B1-0275-4E2E-BA92-4755CBAD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998"/>
            <a:ext cx="3792797" cy="68580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8E06BAB-E882-D49E-7ABF-0AF56A0DAA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" t="20597" r="1490" b="2615"/>
          <a:stretch/>
        </p:blipFill>
        <p:spPr>
          <a:xfrm>
            <a:off x="5162426" y="1915803"/>
            <a:ext cx="5321937" cy="171604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A2FC394-350D-7BCD-86B0-8688C2D89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26" y="4878673"/>
            <a:ext cx="5378732" cy="18288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184DB2E-6C92-9D3A-EC08-697FE4D534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664" t="-547659" r="9664" b="547659"/>
          <a:stretch/>
        </p:blipFill>
        <p:spPr>
          <a:xfrm flipV="1">
            <a:off x="8188032" y="3020192"/>
            <a:ext cx="3792797" cy="2313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CAF2B-4952-99F3-13CA-ABBD7611CCE8}"/>
              </a:ext>
            </a:extLst>
          </p:cNvPr>
          <p:cNvSpPr txBox="1"/>
          <p:nvPr/>
        </p:nvSpPr>
        <p:spPr>
          <a:xfrm>
            <a:off x="838200" y="5400183"/>
            <a:ext cx="10515595" cy="722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5715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WAN (External) Interface Rules</a:t>
            </a:r>
          </a:p>
          <a:p>
            <a:pPr marL="5715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5715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40005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40005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5715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5715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2. LAN (IT) Interface Rules</a:t>
            </a:r>
          </a:p>
          <a:p>
            <a:pPr marL="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4194675" y="2639898"/>
            <a:ext cx="3792797" cy="991951"/>
            <a:chOff x="195698" y="869027"/>
            <a:chExt cx="5500383" cy="10307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195698" y="1100479"/>
              <a:ext cx="5500381" cy="5033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5303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altLang="ko-KR" sz="2088" b="1" i="0" u="none" strike="noStrike" kern="1200" cap="none" spc="0" normalizeH="0" baseline="0" noProof="0">
                <a:ln>
                  <a:noFill/>
                </a:ln>
                <a:solidFill>
                  <a:srgbClr val="00BDFB">
                    <a:alpha val="40000"/>
                  </a:srgbClr>
                </a:solidFill>
                <a:effectLst/>
                <a:uLnTx/>
                <a:uFillTx/>
                <a:latin typeface="Arial"/>
                <a:ea typeface="맑은 고딕"/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730154" y="869027"/>
              <a:ext cx="3965927" cy="1030700"/>
              <a:chOff x="859716" y="940820"/>
              <a:chExt cx="3965927" cy="10307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177803" y="1694521"/>
                <a:ext cx="364784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marR="0" lvl="0" indent="-171459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/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8188032" y="557540"/>
            <a:ext cx="3792798" cy="1127750"/>
            <a:chOff x="756138" y="869027"/>
            <a:chExt cx="4815287" cy="143178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200" b="1" i="0" u="none" strike="noStrike" kern="1200" cap="none" spc="0" normalizeH="0" baseline="0" noProof="0">
                <a:ln>
                  <a:noFill/>
                </a:ln>
                <a:solidFill>
                  <a:srgbClr val="1C82FF">
                    <a:alpha val="40000"/>
                  </a:srgbClr>
                </a:solidFill>
                <a:effectLst/>
                <a:uLnTx/>
                <a:uFillTx/>
                <a:latin typeface="Arial"/>
                <a:ea typeface="맑은 고딕"/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975887"/>
              <a:chOff x="859716" y="940820"/>
              <a:chExt cx="3841271" cy="97588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/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639708"/>
                <a:ext cx="364784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marR="0" lvl="0" indent="-171459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/>
                  <a:cs typeface="Arial" pitchFamily="34" charset="0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7DDCD9-4284-2152-5E3B-DF92E96EA787}"/>
              </a:ext>
            </a:extLst>
          </p:cNvPr>
          <p:cNvSpPr txBox="1"/>
          <p:nvPr/>
        </p:nvSpPr>
        <p:spPr>
          <a:xfrm>
            <a:off x="5081735" y="1484525"/>
            <a:ext cx="6096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WAN (External) Interface Rules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0287B0-7BB2-A3EA-4136-3DEFC77C6A51}"/>
              </a:ext>
            </a:extLst>
          </p:cNvPr>
          <p:cNvSpPr txBox="1"/>
          <p:nvPr/>
        </p:nvSpPr>
        <p:spPr>
          <a:xfrm>
            <a:off x="5081735" y="4408179"/>
            <a:ext cx="6096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LAN (IT) Interface Rules</a:t>
            </a:r>
          </a:p>
        </p:txBody>
      </p:sp>
    </p:spTree>
    <p:extLst>
      <p:ext uri="{BB962C8B-B14F-4D97-AF65-F5344CB8AC3E}">
        <p14:creationId xmlns:p14="http://schemas.microsoft.com/office/powerpoint/2010/main" val="42039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0"/>
              <a:solidFill>
                <a:srgbClr val="00BDF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4710" y="809612"/>
            <a:ext cx="9173823" cy="5238778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FB105-4BFC-6BEC-195B-0EE92BD07F82}"/>
              </a:ext>
            </a:extLst>
          </p:cNvPr>
          <p:cNvSpPr txBox="1"/>
          <p:nvPr/>
        </p:nvSpPr>
        <p:spPr>
          <a:xfrm>
            <a:off x="4326357" y="2471469"/>
            <a:ext cx="5046333" cy="223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94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OT Workstation:</a:t>
            </a:r>
          </a:p>
          <a:p>
            <a:pPr marL="285750" marR="0" lvl="0" indent="-285750" algn="l" defTabSz="694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Windows 10 machine connecting IT and OT networks</a:t>
            </a:r>
          </a:p>
          <a:p>
            <a:pPr marL="0" marR="0" lvl="0" indent="0" algn="l" defTabSz="694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PLC Workstation:</a:t>
            </a:r>
          </a:p>
          <a:p>
            <a:pPr marL="285750" marR="0" lvl="0" indent="-285750" algn="l" defTabSz="694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Windows 10 with </a:t>
            </a:r>
            <a:r>
              <a:rPr kumimoji="0" lang="en-US" sz="136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OpenPLC</a:t>
            </a:r>
            <a:r>
              <a:rPr kumimoji="0" lang="en-US" sz="136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Editor and Runtime</a:t>
            </a:r>
          </a:p>
          <a:p>
            <a:pPr marL="285750" marR="0" lvl="0" indent="-285750" algn="l" defTabSz="694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Cygwin64 for Unix-like environment</a:t>
            </a:r>
          </a:p>
          <a:p>
            <a:pPr marL="0" marR="0" lvl="0" indent="0" algn="l" defTabSz="694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Factory IO:</a:t>
            </a:r>
          </a:p>
          <a:p>
            <a:pPr marL="285750" marR="0" lvl="0" indent="-285750" algn="l" defTabSz="694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6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Windows 10 system for 3D simulation of industrial processes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58A3A-E404-63E3-5BAE-86940736CC96}"/>
              </a:ext>
            </a:extLst>
          </p:cNvPr>
          <p:cNvSpPr txBox="1"/>
          <p:nvPr/>
        </p:nvSpPr>
        <p:spPr>
          <a:xfrm>
            <a:off x="4326357" y="1420332"/>
            <a:ext cx="462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System Components – OT  </a:t>
            </a:r>
          </a:p>
        </p:txBody>
      </p:sp>
    </p:spTree>
    <p:extLst>
      <p:ext uri="{BB962C8B-B14F-4D97-AF65-F5344CB8AC3E}">
        <p14:creationId xmlns:p14="http://schemas.microsoft.com/office/powerpoint/2010/main" val="89944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맑은 고딕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맑은 고딕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맑은 고딕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6D991-2894-BD73-66B6-5557BF992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719" b="9425"/>
          <a:stretch/>
        </p:blipFill>
        <p:spPr>
          <a:xfrm>
            <a:off x="6039943" y="219085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E9FA7-772F-BCA0-B51C-CC9DBCB848C5}"/>
              </a:ext>
            </a:extLst>
          </p:cNvPr>
          <p:cNvSpPr txBox="1"/>
          <p:nvPr/>
        </p:nvSpPr>
        <p:spPr>
          <a:xfrm>
            <a:off x="13171121" y="6877020"/>
            <a:ext cx="24160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  <a:hlinkClick r:id="rId3" tooltip="https://blogtonky.blogspot.com/2020/10/plc-controlador-logico-programabl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57B8F-C914-90CB-7EEF-A34EC226072C}"/>
              </a:ext>
            </a:extLst>
          </p:cNvPr>
          <p:cNvSpPr txBox="1"/>
          <p:nvPr/>
        </p:nvSpPr>
        <p:spPr>
          <a:xfrm>
            <a:off x="944441" y="2805233"/>
            <a:ext cx="5065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Programming: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OpenPLC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Editor for ladder logic diagrams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Execution: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Upload and run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OpenPLC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Runtime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D6D4A-3C8D-7438-F11A-2EE77E4559C9}"/>
              </a:ext>
            </a:extLst>
          </p:cNvPr>
          <p:cNvSpPr txBox="1"/>
          <p:nvPr/>
        </p:nvSpPr>
        <p:spPr>
          <a:xfrm>
            <a:off x="897398" y="1344335"/>
            <a:ext cx="53575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Ladder Logic Programming and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4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맑은 고딕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맑은 고딕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맑은 고딕"/>
              <a:cs typeface="+mn-cs"/>
            </a:endParaRPr>
          </a:p>
        </p:txBody>
      </p:sp>
      <p:pic>
        <p:nvPicPr>
          <p:cNvPr id="4" name="Picture 3" descr="A person in a hoodie with numbers&#10;&#10;Description automatically generated">
            <a:extLst>
              <a:ext uri="{FF2B5EF4-FFF2-40B4-BE49-F238E27FC236}">
                <a16:creationId xmlns:a16="http://schemas.microsoft.com/office/drawing/2014/main" id="{BDB0F84C-96FB-F7AA-747E-9426AC9CD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63" r="1275" b="-1"/>
          <a:stretch/>
        </p:blipFill>
        <p:spPr>
          <a:xfrm>
            <a:off x="6151815" y="1697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171D4-D39A-68E0-E66B-9054807A792B}"/>
              </a:ext>
            </a:extLst>
          </p:cNvPr>
          <p:cNvSpPr txBox="1"/>
          <p:nvPr/>
        </p:nvSpPr>
        <p:spPr>
          <a:xfrm>
            <a:off x="844427" y="3009037"/>
            <a:ext cx="47820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Modbus TCP/IP: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Connects PLC workstation and Factory 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Modbus Server Configuration: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Runs on PLC workstation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Uses default TCP port 502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70943-D42C-76ED-E438-9CE431B07B57}"/>
              </a:ext>
            </a:extLst>
          </p:cNvPr>
          <p:cNvSpPr txBox="1"/>
          <p:nvPr/>
        </p:nvSpPr>
        <p:spPr>
          <a:xfrm>
            <a:off x="840757" y="1009650"/>
            <a:ext cx="3499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Network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86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맑은 고딕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맑은 고딕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맑은 고딕"/>
              <a:cs typeface="+mn-cs"/>
            </a:endParaRPr>
          </a:p>
        </p:txBody>
      </p:sp>
      <p:pic>
        <p:nvPicPr>
          <p:cNvPr id="5" name="Picture 4" descr="A large building with a large metal structure&#10;&#10;Description automatically generated with medium confidence">
            <a:extLst>
              <a:ext uri="{FF2B5EF4-FFF2-40B4-BE49-F238E27FC236}">
                <a16:creationId xmlns:a16="http://schemas.microsoft.com/office/drawing/2014/main" id="{A473E5F4-8136-95A3-E219-71448A88A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75" r="-1" b="-1"/>
          <a:stretch/>
        </p:blipFill>
        <p:spPr>
          <a:xfrm>
            <a:off x="5401667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1B38F-9D25-AE3E-499F-26B0DF460E26}"/>
              </a:ext>
            </a:extLst>
          </p:cNvPr>
          <p:cNvSpPr txBox="1"/>
          <p:nvPr/>
        </p:nvSpPr>
        <p:spPr>
          <a:xfrm>
            <a:off x="331048" y="2552700"/>
            <a:ext cx="481894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13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0" marR="0" lvl="0" indent="0" algn="l" defTabSz="813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Setup:</a:t>
            </a:r>
          </a:p>
          <a:p>
            <a:pPr marL="285750" marR="0" lvl="0" indent="-285750" algn="l" defTabSz="813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Connects to Modbus server on PLC workstation</a:t>
            </a:r>
          </a:p>
          <a:p>
            <a:pPr marL="285750" marR="0" lvl="0" indent="-285750" algn="l" defTabSz="813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Configured IP address and port in Factory IO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See the result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C2219-B1A4-DDB1-60A4-C7F8F10CE098}"/>
              </a:ext>
            </a:extLst>
          </p:cNvPr>
          <p:cNvSpPr txBox="1"/>
          <p:nvPr/>
        </p:nvSpPr>
        <p:spPr>
          <a:xfrm>
            <a:off x="331048" y="1200150"/>
            <a:ext cx="4362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Visualization with Factory 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97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5539" y="1114761"/>
            <a:ext cx="6331352" cy="724247"/>
          </a:xfrm>
        </p:spPr>
        <p:txBody>
          <a:bodyPr/>
          <a:lstStyle/>
          <a:p>
            <a:pPr algn="l"/>
            <a:r>
              <a:rPr lang="en-US" sz="2800" dirty="0">
                <a:latin typeface="Amasis MT Pro Black" panose="020B0604020202020204" pitchFamily="18" charset="0"/>
              </a:rPr>
              <a:t>Searching </a:t>
            </a:r>
            <a:r>
              <a:rPr lang="en-US" sz="2800" dirty="0">
                <a:solidFill>
                  <a:schemeClr val="accent1"/>
                </a:solidFill>
                <a:latin typeface="Amasis MT Pro Black" panose="020B0604020202020204" pitchFamily="18" charset="0"/>
              </a:rPr>
              <a:t>(Reconnaissance)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CB3A26-4EF7-4AE3-B544-602E31387B37}"/>
              </a:ext>
            </a:extLst>
          </p:cNvPr>
          <p:cNvGrpSpPr/>
          <p:nvPr/>
        </p:nvGrpSpPr>
        <p:grpSpPr>
          <a:xfrm>
            <a:off x="569950" y="1389509"/>
            <a:ext cx="6238430" cy="5208851"/>
            <a:chOff x="732823" y="2045143"/>
            <a:chExt cx="4898146" cy="40897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35BC1C-AD87-4B65-9FDA-17D261C01A9C}"/>
                </a:ext>
              </a:extLst>
            </p:cNvPr>
            <p:cNvGrpSpPr/>
            <p:nvPr/>
          </p:nvGrpSpPr>
          <p:grpSpPr>
            <a:xfrm flipH="1">
              <a:off x="732823" y="3007650"/>
              <a:ext cx="4898146" cy="3127258"/>
              <a:chOff x="1585738" y="4408438"/>
              <a:chExt cx="2717520" cy="173502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AD4B73-8FF4-4221-94CE-25C909601B26}"/>
                  </a:ext>
                </a:extLst>
              </p:cNvPr>
              <p:cNvSpPr/>
              <p:nvPr/>
            </p:nvSpPr>
            <p:spPr>
              <a:xfrm>
                <a:off x="1585738" y="5752874"/>
                <a:ext cx="2717520" cy="3905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E2D379-4A78-40E2-9F22-E5F085058729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BB287FF-01F8-4D87-A1D4-D02E51E028F7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4E3CDCC-152C-4E9D-97B1-2173440C3105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A31859BD-7525-4B2A-B9B5-F61E3564AC5F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3643218-0DBA-4BFA-BDA7-B0D7EE0094D3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97AC4EB-E961-405F-ACDA-B2434F876BE4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7C7DB33-6C87-4BD6-B733-8B52949F12E2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1A410AF-BEB1-42F0-8445-252CE520DCC5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F1E337-6C60-4127-884D-6EC7C45D8862}"/>
                </a:ext>
              </a:extLst>
            </p:cNvPr>
            <p:cNvGrpSpPr/>
            <p:nvPr/>
          </p:nvGrpSpPr>
          <p:grpSpPr>
            <a:xfrm>
              <a:off x="1036543" y="2045143"/>
              <a:ext cx="2961756" cy="3431661"/>
              <a:chOff x="810119" y="1788769"/>
              <a:chExt cx="2961756" cy="343166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D05294A-8EBB-4E5E-AE89-A2B9790146E3}"/>
                  </a:ext>
                </a:extLst>
              </p:cNvPr>
              <p:cNvSpPr/>
              <p:nvPr/>
            </p:nvSpPr>
            <p:spPr>
              <a:xfrm rot="739140" flipH="1">
                <a:off x="2488836" y="1806214"/>
                <a:ext cx="589030" cy="684918"/>
              </a:xfrm>
              <a:custGeom>
                <a:avLst/>
                <a:gdLst>
                  <a:gd name="connsiteX0" fmla="*/ 737970 w 815751"/>
                  <a:gd name="connsiteY0" fmla="*/ 666829 h 948547"/>
                  <a:gd name="connsiteX1" fmla="*/ 821442 w 815751"/>
                  <a:gd name="connsiteY1" fmla="*/ 388905 h 948547"/>
                  <a:gd name="connsiteX2" fmla="*/ 410721 w 815751"/>
                  <a:gd name="connsiteY2" fmla="*/ 0 h 948547"/>
                  <a:gd name="connsiteX3" fmla="*/ 0 w 815751"/>
                  <a:gd name="connsiteY3" fmla="*/ 388905 h 948547"/>
                  <a:gd name="connsiteX4" fmla="*/ 42685 w 815751"/>
                  <a:gd name="connsiteY4" fmla="*/ 561540 h 948547"/>
                  <a:gd name="connsiteX5" fmla="*/ 90112 w 815751"/>
                  <a:gd name="connsiteY5" fmla="*/ 828082 h 948547"/>
                  <a:gd name="connsiteX6" fmla="*/ 90112 w 815751"/>
                  <a:gd name="connsiteY6" fmla="*/ 828082 h 948547"/>
                  <a:gd name="connsiteX7" fmla="*/ 129002 w 815751"/>
                  <a:gd name="connsiteY7" fmla="*/ 863178 h 948547"/>
                  <a:gd name="connsiteX8" fmla="*/ 257056 w 815751"/>
                  <a:gd name="connsiteY8" fmla="*/ 897326 h 948547"/>
                  <a:gd name="connsiteX9" fmla="*/ 492296 w 815751"/>
                  <a:gd name="connsiteY9" fmla="*/ 860333 h 948547"/>
                  <a:gd name="connsiteX10" fmla="*/ 602328 w 815751"/>
                  <a:gd name="connsiteY10" fmla="*/ 957085 h 948547"/>
                  <a:gd name="connsiteX11" fmla="*/ 758838 w 815751"/>
                  <a:gd name="connsiteY11" fmla="*/ 734176 h 948547"/>
                  <a:gd name="connsiteX12" fmla="*/ 737970 w 815751"/>
                  <a:gd name="connsiteY12" fmla="*/ 666829 h 94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5751" h="948547">
                    <a:moveTo>
                      <a:pt x="737970" y="666829"/>
                    </a:moveTo>
                    <a:cubicBezTo>
                      <a:pt x="771169" y="552055"/>
                      <a:pt x="815751" y="510319"/>
                      <a:pt x="821442" y="388905"/>
                    </a:cubicBezTo>
                    <a:cubicBezTo>
                      <a:pt x="832825" y="174533"/>
                      <a:pt x="637424" y="0"/>
                      <a:pt x="410721" y="0"/>
                    </a:cubicBezTo>
                    <a:cubicBezTo>
                      <a:pt x="184018" y="0"/>
                      <a:pt x="0" y="173584"/>
                      <a:pt x="0" y="388905"/>
                    </a:cubicBezTo>
                    <a:cubicBezTo>
                      <a:pt x="0" y="451509"/>
                      <a:pt x="31302" y="502730"/>
                      <a:pt x="42685" y="561540"/>
                    </a:cubicBezTo>
                    <a:cubicBezTo>
                      <a:pt x="42685" y="562489"/>
                      <a:pt x="81575" y="825237"/>
                      <a:pt x="90112" y="828082"/>
                    </a:cubicBezTo>
                    <a:lnTo>
                      <a:pt x="90112" y="828082"/>
                    </a:lnTo>
                    <a:cubicBezTo>
                      <a:pt x="95803" y="849899"/>
                      <a:pt x="111929" y="857487"/>
                      <a:pt x="129002" y="863178"/>
                    </a:cubicBezTo>
                    <a:cubicBezTo>
                      <a:pt x="136591" y="867921"/>
                      <a:pt x="252314" y="894481"/>
                      <a:pt x="257056" y="897326"/>
                    </a:cubicBezTo>
                    <a:cubicBezTo>
                      <a:pt x="338632" y="905863"/>
                      <a:pt x="416412" y="889738"/>
                      <a:pt x="492296" y="860333"/>
                    </a:cubicBezTo>
                    <a:cubicBezTo>
                      <a:pt x="515061" y="850847"/>
                      <a:pt x="578614" y="932422"/>
                      <a:pt x="602328" y="957085"/>
                    </a:cubicBezTo>
                    <a:cubicBezTo>
                      <a:pt x="615608" y="959930"/>
                      <a:pt x="742713" y="794883"/>
                      <a:pt x="758838" y="734176"/>
                    </a:cubicBezTo>
                    <a:cubicBezTo>
                      <a:pt x="750301" y="723742"/>
                      <a:pt x="737970" y="688646"/>
                      <a:pt x="737970" y="66682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580AE8D-9042-445B-9D1C-34885AEA4D6C}"/>
                  </a:ext>
                </a:extLst>
              </p:cNvPr>
              <p:cNvSpPr/>
              <p:nvPr/>
            </p:nvSpPr>
            <p:spPr>
              <a:xfrm rot="739140" flipH="1">
                <a:off x="2428885" y="1788769"/>
                <a:ext cx="684918" cy="506840"/>
              </a:xfrm>
              <a:custGeom>
                <a:avLst/>
                <a:gdLst>
                  <a:gd name="connsiteX0" fmla="*/ 912217 w 948547"/>
                  <a:gd name="connsiteY0" fmla="*/ 188902 h 701925"/>
                  <a:gd name="connsiteX1" fmla="*/ 798391 w 948547"/>
                  <a:gd name="connsiteY1" fmla="*/ 80768 h 701925"/>
                  <a:gd name="connsiteX2" fmla="*/ 748118 w 948547"/>
                  <a:gd name="connsiteY2" fmla="*/ 11524 h 701925"/>
                  <a:gd name="connsiteX3" fmla="*/ 639983 w 948547"/>
                  <a:gd name="connsiteY3" fmla="*/ 13421 h 701925"/>
                  <a:gd name="connsiteX4" fmla="*/ 597299 w 948547"/>
                  <a:gd name="connsiteY4" fmla="*/ 19112 h 701925"/>
                  <a:gd name="connsiteX5" fmla="*/ 386721 w 948547"/>
                  <a:gd name="connsiteY5" fmla="*/ 10575 h 701925"/>
                  <a:gd name="connsiteX6" fmla="*/ 288072 w 948547"/>
                  <a:gd name="connsiteY6" fmla="*/ 24804 h 701925"/>
                  <a:gd name="connsiteX7" fmla="*/ 158121 w 948547"/>
                  <a:gd name="connsiteY7" fmla="*/ 56106 h 701925"/>
                  <a:gd name="connsiteX8" fmla="*/ 125870 w 948547"/>
                  <a:gd name="connsiteY8" fmla="*/ 76025 h 701925"/>
                  <a:gd name="connsiteX9" fmla="*/ 63266 w 948547"/>
                  <a:gd name="connsiteY9" fmla="*/ 198388 h 701925"/>
                  <a:gd name="connsiteX10" fmla="*/ 3508 w 948547"/>
                  <a:gd name="connsiteY10" fmla="*/ 349207 h 701925"/>
                  <a:gd name="connsiteX11" fmla="*/ 4456 w 948547"/>
                  <a:gd name="connsiteY11" fmla="*/ 422245 h 701925"/>
                  <a:gd name="connsiteX12" fmla="*/ 4456 w 948547"/>
                  <a:gd name="connsiteY12" fmla="*/ 422245 h 701925"/>
                  <a:gd name="connsiteX13" fmla="*/ 58524 w 948547"/>
                  <a:gd name="connsiteY13" fmla="*/ 583498 h 701925"/>
                  <a:gd name="connsiteX14" fmla="*/ 71803 w 948547"/>
                  <a:gd name="connsiteY14" fmla="*/ 560733 h 701925"/>
                  <a:gd name="connsiteX15" fmla="*/ 104054 w 948547"/>
                  <a:gd name="connsiteY15" fmla="*/ 474415 h 701925"/>
                  <a:gd name="connsiteX16" fmla="*/ 142944 w 948547"/>
                  <a:gd name="connsiteY16" fmla="*/ 476312 h 701925"/>
                  <a:gd name="connsiteX17" fmla="*/ 200806 w 948547"/>
                  <a:gd name="connsiteY17" fmla="*/ 564527 h 701925"/>
                  <a:gd name="connsiteX18" fmla="*/ 263410 w 948547"/>
                  <a:gd name="connsiteY18" fmla="*/ 581601 h 701925"/>
                  <a:gd name="connsiteX19" fmla="*/ 421817 w 948547"/>
                  <a:gd name="connsiteY19" fmla="*/ 565476 h 701925"/>
                  <a:gd name="connsiteX20" fmla="*/ 497701 w 948547"/>
                  <a:gd name="connsiteY20" fmla="*/ 528482 h 701925"/>
                  <a:gd name="connsiteX21" fmla="*/ 524260 w 948547"/>
                  <a:gd name="connsiteY21" fmla="*/ 540814 h 701925"/>
                  <a:gd name="connsiteX22" fmla="*/ 739581 w 948547"/>
                  <a:gd name="connsiteY22" fmla="*/ 710604 h 701925"/>
                  <a:gd name="connsiteX23" fmla="*/ 788905 w 948547"/>
                  <a:gd name="connsiteY23" fmla="*/ 634720 h 701925"/>
                  <a:gd name="connsiteX24" fmla="*/ 814516 w 948547"/>
                  <a:gd name="connsiteY24" fmla="*/ 570219 h 701925"/>
                  <a:gd name="connsiteX25" fmla="*/ 863841 w 948547"/>
                  <a:gd name="connsiteY25" fmla="*/ 491489 h 701925"/>
                  <a:gd name="connsiteX26" fmla="*/ 919805 w 948547"/>
                  <a:gd name="connsiteY26" fmla="*/ 377663 h 701925"/>
                  <a:gd name="connsiteX27" fmla="*/ 912217 w 948547"/>
                  <a:gd name="connsiteY27" fmla="*/ 188902 h 701925"/>
                  <a:gd name="connsiteX28" fmla="*/ 104054 w 948547"/>
                  <a:gd name="connsiteY28" fmla="*/ 413708 h 701925"/>
                  <a:gd name="connsiteX29" fmla="*/ 85083 w 948547"/>
                  <a:gd name="connsiteY29" fmla="*/ 446907 h 701925"/>
                  <a:gd name="connsiteX30" fmla="*/ 40501 w 948547"/>
                  <a:gd name="connsiteY30" fmla="*/ 445959 h 701925"/>
                  <a:gd name="connsiteX31" fmla="*/ 24376 w 948547"/>
                  <a:gd name="connsiteY31" fmla="*/ 431731 h 701925"/>
                  <a:gd name="connsiteX32" fmla="*/ 44295 w 948547"/>
                  <a:gd name="connsiteY32" fmla="*/ 400429 h 701925"/>
                  <a:gd name="connsiteX33" fmla="*/ 80340 w 948547"/>
                  <a:gd name="connsiteY33" fmla="*/ 394737 h 701925"/>
                  <a:gd name="connsiteX34" fmla="*/ 100260 w 948547"/>
                  <a:gd name="connsiteY34" fmla="*/ 403274 h 701925"/>
                  <a:gd name="connsiteX35" fmla="*/ 104054 w 948547"/>
                  <a:gd name="connsiteY35" fmla="*/ 413708 h 701925"/>
                  <a:gd name="connsiteX36" fmla="*/ 366802 w 948547"/>
                  <a:gd name="connsiteY36" fmla="*/ 431731 h 701925"/>
                  <a:gd name="connsiteX37" fmla="*/ 346882 w 948547"/>
                  <a:gd name="connsiteY37" fmla="*/ 442165 h 701925"/>
                  <a:gd name="connsiteX38" fmla="*/ 257719 w 948547"/>
                  <a:gd name="connsiteY38" fmla="*/ 439319 h 701925"/>
                  <a:gd name="connsiteX39" fmla="*/ 229262 w 948547"/>
                  <a:gd name="connsiteY39" fmla="*/ 405171 h 701925"/>
                  <a:gd name="connsiteX40" fmla="*/ 235902 w 948547"/>
                  <a:gd name="connsiteY40" fmla="*/ 396634 h 701925"/>
                  <a:gd name="connsiteX41" fmla="*/ 270050 w 948547"/>
                  <a:gd name="connsiteY41" fmla="*/ 385252 h 701925"/>
                  <a:gd name="connsiteX42" fmla="*/ 327911 w 948547"/>
                  <a:gd name="connsiteY42" fmla="*/ 395686 h 701925"/>
                  <a:gd name="connsiteX43" fmla="*/ 366802 w 948547"/>
                  <a:gd name="connsiteY43" fmla="*/ 431731 h 70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48547" h="701925">
                    <a:moveTo>
                      <a:pt x="912217" y="188902"/>
                    </a:moveTo>
                    <a:cubicBezTo>
                      <a:pt x="893246" y="179417"/>
                      <a:pt x="800288" y="120607"/>
                      <a:pt x="798391" y="80768"/>
                    </a:cubicBezTo>
                    <a:cubicBezTo>
                      <a:pt x="796494" y="48517"/>
                      <a:pt x="778471" y="24804"/>
                      <a:pt x="748118" y="11524"/>
                    </a:cubicBezTo>
                    <a:cubicBezTo>
                      <a:pt x="711124" y="-4601"/>
                      <a:pt x="676028" y="-3653"/>
                      <a:pt x="639983" y="13421"/>
                    </a:cubicBezTo>
                    <a:cubicBezTo>
                      <a:pt x="626704" y="21958"/>
                      <a:pt x="611527" y="21009"/>
                      <a:pt x="597299" y="19112"/>
                    </a:cubicBezTo>
                    <a:cubicBezTo>
                      <a:pt x="573585" y="15318"/>
                      <a:pt x="432251" y="141"/>
                      <a:pt x="386721" y="10575"/>
                    </a:cubicBezTo>
                    <a:cubicBezTo>
                      <a:pt x="356367" y="18164"/>
                      <a:pt x="318426" y="18164"/>
                      <a:pt x="288072" y="24804"/>
                    </a:cubicBezTo>
                    <a:cubicBezTo>
                      <a:pt x="266255" y="29546"/>
                      <a:pt x="203651" y="58951"/>
                      <a:pt x="158121" y="56106"/>
                    </a:cubicBezTo>
                    <a:cubicBezTo>
                      <a:pt x="144841" y="55157"/>
                      <a:pt x="133459" y="63694"/>
                      <a:pt x="125870" y="76025"/>
                    </a:cubicBezTo>
                    <a:cubicBezTo>
                      <a:pt x="101208" y="114916"/>
                      <a:pt x="78443" y="154755"/>
                      <a:pt x="63266" y="198388"/>
                    </a:cubicBezTo>
                    <a:cubicBezTo>
                      <a:pt x="39553" y="258146"/>
                      <a:pt x="7302" y="292294"/>
                      <a:pt x="3508" y="349207"/>
                    </a:cubicBezTo>
                    <a:cubicBezTo>
                      <a:pt x="662" y="358692"/>
                      <a:pt x="-3132" y="396634"/>
                      <a:pt x="4456" y="422245"/>
                    </a:cubicBezTo>
                    <a:lnTo>
                      <a:pt x="4456" y="422245"/>
                    </a:lnTo>
                    <a:cubicBezTo>
                      <a:pt x="18684" y="451650"/>
                      <a:pt x="51884" y="563579"/>
                      <a:pt x="58524" y="583498"/>
                    </a:cubicBezTo>
                    <a:cubicBezTo>
                      <a:pt x="71803" y="581601"/>
                      <a:pt x="68958" y="569270"/>
                      <a:pt x="71803" y="560733"/>
                    </a:cubicBezTo>
                    <a:cubicBezTo>
                      <a:pt x="80340" y="531328"/>
                      <a:pt x="85083" y="500026"/>
                      <a:pt x="104054" y="474415"/>
                    </a:cubicBezTo>
                    <a:cubicBezTo>
                      <a:pt x="115436" y="463981"/>
                      <a:pt x="132510" y="457341"/>
                      <a:pt x="142944" y="476312"/>
                    </a:cubicBezTo>
                    <a:cubicBezTo>
                      <a:pt x="167607" y="518049"/>
                      <a:pt x="177092" y="536071"/>
                      <a:pt x="200806" y="564527"/>
                    </a:cubicBezTo>
                    <a:cubicBezTo>
                      <a:pt x="217880" y="584447"/>
                      <a:pt x="237799" y="592984"/>
                      <a:pt x="263410" y="581601"/>
                    </a:cubicBezTo>
                    <a:cubicBezTo>
                      <a:pt x="296609" y="568322"/>
                      <a:pt x="403795" y="566424"/>
                      <a:pt x="421817" y="565476"/>
                    </a:cubicBezTo>
                    <a:cubicBezTo>
                      <a:pt x="455017" y="564527"/>
                      <a:pt x="484421" y="559785"/>
                      <a:pt x="497701" y="528482"/>
                    </a:cubicBezTo>
                    <a:cubicBezTo>
                      <a:pt x="501495" y="518049"/>
                      <a:pt x="518569" y="532277"/>
                      <a:pt x="524260" y="540814"/>
                    </a:cubicBezTo>
                    <a:cubicBezTo>
                      <a:pt x="555563" y="616697"/>
                      <a:pt x="685514" y="703964"/>
                      <a:pt x="739581" y="710604"/>
                    </a:cubicBezTo>
                    <a:cubicBezTo>
                      <a:pt x="782266" y="715346"/>
                      <a:pt x="786060" y="649897"/>
                      <a:pt x="788905" y="634720"/>
                    </a:cubicBezTo>
                    <a:cubicBezTo>
                      <a:pt x="792699" y="611006"/>
                      <a:pt x="797442" y="586344"/>
                      <a:pt x="814516" y="570219"/>
                    </a:cubicBezTo>
                    <a:cubicBezTo>
                      <a:pt x="837281" y="549351"/>
                      <a:pt x="860995" y="522791"/>
                      <a:pt x="863841" y="491489"/>
                    </a:cubicBezTo>
                    <a:cubicBezTo>
                      <a:pt x="868583" y="444062"/>
                      <a:pt x="882811" y="403274"/>
                      <a:pt x="919805" y="377663"/>
                    </a:cubicBezTo>
                    <a:cubicBezTo>
                      <a:pt x="945416" y="360590"/>
                      <a:pt x="973872" y="220205"/>
                      <a:pt x="912217" y="188902"/>
                    </a:cubicBezTo>
                    <a:close/>
                    <a:moveTo>
                      <a:pt x="104054" y="413708"/>
                    </a:moveTo>
                    <a:cubicBezTo>
                      <a:pt x="98363" y="425091"/>
                      <a:pt x="95517" y="444062"/>
                      <a:pt x="85083" y="446907"/>
                    </a:cubicBezTo>
                    <a:cubicBezTo>
                      <a:pt x="67060" y="451650"/>
                      <a:pt x="57575" y="453547"/>
                      <a:pt x="40501" y="445959"/>
                    </a:cubicBezTo>
                    <a:cubicBezTo>
                      <a:pt x="35758" y="444062"/>
                      <a:pt x="25324" y="441216"/>
                      <a:pt x="24376" y="431731"/>
                    </a:cubicBezTo>
                    <a:cubicBezTo>
                      <a:pt x="23427" y="421297"/>
                      <a:pt x="32913" y="416554"/>
                      <a:pt x="44295" y="400429"/>
                    </a:cubicBezTo>
                    <a:cubicBezTo>
                      <a:pt x="55678" y="386200"/>
                      <a:pt x="68958" y="389995"/>
                      <a:pt x="80340" y="394737"/>
                    </a:cubicBezTo>
                    <a:cubicBezTo>
                      <a:pt x="87929" y="397583"/>
                      <a:pt x="93620" y="399480"/>
                      <a:pt x="100260" y="403274"/>
                    </a:cubicBezTo>
                    <a:cubicBezTo>
                      <a:pt x="102157" y="406120"/>
                      <a:pt x="106899" y="408017"/>
                      <a:pt x="104054" y="413708"/>
                    </a:cubicBezTo>
                    <a:close/>
                    <a:moveTo>
                      <a:pt x="366802" y="431731"/>
                    </a:moveTo>
                    <a:cubicBezTo>
                      <a:pt x="363956" y="440268"/>
                      <a:pt x="354470" y="440268"/>
                      <a:pt x="346882" y="442165"/>
                    </a:cubicBezTo>
                    <a:cubicBezTo>
                      <a:pt x="316529" y="448805"/>
                      <a:pt x="287123" y="445959"/>
                      <a:pt x="257719" y="439319"/>
                    </a:cubicBezTo>
                    <a:cubicBezTo>
                      <a:pt x="239696" y="435525"/>
                      <a:pt x="237799" y="417502"/>
                      <a:pt x="229262" y="405171"/>
                    </a:cubicBezTo>
                    <a:cubicBezTo>
                      <a:pt x="224519" y="398531"/>
                      <a:pt x="232108" y="397583"/>
                      <a:pt x="235902" y="396634"/>
                    </a:cubicBezTo>
                    <a:cubicBezTo>
                      <a:pt x="247284" y="392840"/>
                      <a:pt x="259616" y="390943"/>
                      <a:pt x="270050" y="385252"/>
                    </a:cubicBezTo>
                    <a:cubicBezTo>
                      <a:pt x="292815" y="372921"/>
                      <a:pt x="310837" y="378612"/>
                      <a:pt x="327911" y="395686"/>
                    </a:cubicBezTo>
                    <a:cubicBezTo>
                      <a:pt x="346882" y="412760"/>
                      <a:pt x="369647" y="422245"/>
                      <a:pt x="366802" y="43173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AC8916-4A6C-407A-86DD-9D643E06A17C}"/>
                  </a:ext>
                </a:extLst>
              </p:cNvPr>
              <p:cNvSpPr/>
              <p:nvPr/>
            </p:nvSpPr>
            <p:spPr>
              <a:xfrm rot="739140" flipH="1">
                <a:off x="2568160" y="2404920"/>
                <a:ext cx="253420" cy="143832"/>
              </a:xfrm>
              <a:custGeom>
                <a:avLst/>
                <a:gdLst>
                  <a:gd name="connsiteX0" fmla="*/ 9 w 350962"/>
                  <a:gd name="connsiteY0" fmla="*/ 48698 h 199195"/>
                  <a:gd name="connsiteX1" fmla="*/ 252323 w 350962"/>
                  <a:gd name="connsiteY1" fmla="*/ 2219 h 199195"/>
                  <a:gd name="connsiteX2" fmla="*/ 274139 w 350962"/>
                  <a:gd name="connsiteY2" fmla="*/ 6013 h 199195"/>
                  <a:gd name="connsiteX3" fmla="*/ 357612 w 350962"/>
                  <a:gd name="connsiteY3" fmla="*/ 112251 h 199195"/>
                  <a:gd name="connsiteX4" fmla="*/ 321567 w 350962"/>
                  <a:gd name="connsiteY4" fmla="*/ 145450 h 199195"/>
                  <a:gd name="connsiteX5" fmla="*/ 174542 w 350962"/>
                  <a:gd name="connsiteY5" fmla="*/ 205208 h 199195"/>
                  <a:gd name="connsiteX6" fmla="*/ 81584 w 350962"/>
                  <a:gd name="connsiteY6" fmla="*/ 173906 h 199195"/>
                  <a:gd name="connsiteX7" fmla="*/ 9 w 350962"/>
                  <a:gd name="connsiteY7" fmla="*/ 48698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962" h="199195">
                    <a:moveTo>
                      <a:pt x="9" y="48698"/>
                    </a:moveTo>
                    <a:cubicBezTo>
                      <a:pt x="88224" y="53441"/>
                      <a:pt x="171696" y="37315"/>
                      <a:pt x="252323" y="2219"/>
                    </a:cubicBezTo>
                    <a:cubicBezTo>
                      <a:pt x="260860" y="-1575"/>
                      <a:pt x="268448" y="-626"/>
                      <a:pt x="274139" y="6013"/>
                    </a:cubicBezTo>
                    <a:cubicBezTo>
                      <a:pt x="299750" y="40161"/>
                      <a:pt x="338641" y="73360"/>
                      <a:pt x="357612" y="112251"/>
                    </a:cubicBezTo>
                    <a:cubicBezTo>
                      <a:pt x="359509" y="122685"/>
                      <a:pt x="327258" y="142604"/>
                      <a:pt x="321567" y="145450"/>
                    </a:cubicBezTo>
                    <a:cubicBezTo>
                      <a:pt x="307338" y="151141"/>
                      <a:pt x="237146" y="202363"/>
                      <a:pt x="174542" y="205208"/>
                    </a:cubicBezTo>
                    <a:cubicBezTo>
                      <a:pt x="130909" y="207105"/>
                      <a:pt x="108143" y="208054"/>
                      <a:pt x="81584" y="173906"/>
                    </a:cubicBezTo>
                    <a:cubicBezTo>
                      <a:pt x="73047" y="166318"/>
                      <a:pt x="-940" y="55338"/>
                      <a:pt x="9" y="48698"/>
                    </a:cubicBezTo>
                    <a:close/>
                  </a:path>
                </a:pathLst>
              </a:custGeom>
              <a:solidFill>
                <a:srgbClr val="E0B282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705535D-4C08-48DC-ACF1-B05D2E497A92}"/>
                  </a:ext>
                </a:extLst>
              </p:cNvPr>
              <p:cNvSpPr/>
              <p:nvPr/>
            </p:nvSpPr>
            <p:spPr>
              <a:xfrm rot="739140" flipH="1">
                <a:off x="1329694" y="2274675"/>
                <a:ext cx="2007347" cy="2918396"/>
              </a:xfrm>
              <a:custGeom>
                <a:avLst/>
                <a:gdLst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2175 w 2007347"/>
                  <a:gd name="connsiteY30" fmla="*/ 2574680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0351 w 2007347"/>
                  <a:gd name="connsiteY30" fmla="*/ 2583029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007347" h="2918396">
                    <a:moveTo>
                      <a:pt x="1500877" y="67223"/>
                    </a:moveTo>
                    <a:cubicBezTo>
                      <a:pt x="1376222" y="50785"/>
                      <a:pt x="1138555" y="-2638"/>
                      <a:pt x="1152254" y="102"/>
                    </a:cubicBezTo>
                    <a:cubicBezTo>
                      <a:pt x="1087187" y="111058"/>
                      <a:pt x="1043352" y="204207"/>
                      <a:pt x="911848" y="224754"/>
                    </a:cubicBezTo>
                    <a:cubicBezTo>
                      <a:pt x="845410" y="235029"/>
                      <a:pt x="835822" y="160372"/>
                      <a:pt x="792671" y="121332"/>
                    </a:cubicBezTo>
                    <a:cubicBezTo>
                      <a:pt x="782398" y="107634"/>
                      <a:pt x="742673" y="112428"/>
                      <a:pt x="667332" y="156948"/>
                    </a:cubicBezTo>
                    <a:cubicBezTo>
                      <a:pt x="556375" y="214481"/>
                      <a:pt x="443364" y="280918"/>
                      <a:pt x="356379" y="367902"/>
                    </a:cubicBezTo>
                    <a:cubicBezTo>
                      <a:pt x="312544" y="411052"/>
                      <a:pt x="294051" y="430230"/>
                      <a:pt x="254327" y="471324"/>
                    </a:cubicBezTo>
                    <a:cubicBezTo>
                      <a:pt x="259806" y="374751"/>
                      <a:pt x="273504" y="28183"/>
                      <a:pt x="273504" y="28183"/>
                    </a:cubicBezTo>
                    <a:cubicBezTo>
                      <a:pt x="278299" y="29553"/>
                      <a:pt x="93371" y="30923"/>
                      <a:pt x="70083" y="36402"/>
                    </a:cubicBezTo>
                    <a:cubicBezTo>
                      <a:pt x="61180" y="132290"/>
                      <a:pt x="6386" y="592556"/>
                      <a:pt x="222" y="678170"/>
                    </a:cubicBezTo>
                    <a:cubicBezTo>
                      <a:pt x="-5257" y="763785"/>
                      <a:pt x="91316" y="848714"/>
                      <a:pt x="221450" y="797345"/>
                    </a:cubicBezTo>
                    <a:cubicBezTo>
                      <a:pt x="370077" y="719265"/>
                      <a:pt x="628976" y="550090"/>
                      <a:pt x="782398" y="491187"/>
                    </a:cubicBezTo>
                    <a:cubicBezTo>
                      <a:pt x="889930" y="511735"/>
                      <a:pt x="946093" y="857618"/>
                      <a:pt x="991298" y="955562"/>
                    </a:cubicBezTo>
                    <a:cubicBezTo>
                      <a:pt x="1049516" y="1080902"/>
                      <a:pt x="1089926" y="1106929"/>
                      <a:pt x="1117323" y="1165147"/>
                    </a:cubicBezTo>
                    <a:cubicBezTo>
                      <a:pt x="1028968" y="1208296"/>
                      <a:pt x="567334" y="1363088"/>
                      <a:pt x="474870" y="1417196"/>
                    </a:cubicBezTo>
                    <a:cubicBezTo>
                      <a:pt x="429666" y="1443223"/>
                      <a:pt x="334462" y="1651438"/>
                      <a:pt x="322133" y="1767874"/>
                    </a:cubicBezTo>
                    <a:cubicBezTo>
                      <a:pt x="298162" y="1839790"/>
                      <a:pt x="270764" y="2177455"/>
                      <a:pt x="274189" y="2209646"/>
                    </a:cubicBezTo>
                    <a:cubicBezTo>
                      <a:pt x="281038" y="2254165"/>
                      <a:pt x="293367" y="2408272"/>
                      <a:pt x="203642" y="2475394"/>
                    </a:cubicBezTo>
                    <a:lnTo>
                      <a:pt x="175561" y="2500736"/>
                    </a:lnTo>
                    <a:cubicBezTo>
                      <a:pt x="163233" y="2512380"/>
                      <a:pt x="161863" y="2525393"/>
                      <a:pt x="172136" y="2539091"/>
                    </a:cubicBezTo>
                    <a:cubicBezTo>
                      <a:pt x="238573" y="2538407"/>
                      <a:pt x="462541" y="2552105"/>
                      <a:pt x="568019" y="2605528"/>
                    </a:cubicBezTo>
                    <a:cubicBezTo>
                      <a:pt x="567334" y="2585665"/>
                      <a:pt x="589252" y="2544570"/>
                      <a:pt x="594730" y="2521968"/>
                    </a:cubicBezTo>
                    <a:cubicBezTo>
                      <a:pt x="606374" y="2456901"/>
                      <a:pt x="576923" y="2321287"/>
                      <a:pt x="575553" y="2345259"/>
                    </a:cubicBezTo>
                    <a:cubicBezTo>
                      <a:pt x="578293" y="2290466"/>
                      <a:pt x="610483" y="2204852"/>
                      <a:pt x="608429" y="2150058"/>
                    </a:cubicBezTo>
                    <a:cubicBezTo>
                      <a:pt x="608429" y="2128140"/>
                      <a:pt x="693359" y="1832256"/>
                      <a:pt x="706372" y="1767874"/>
                    </a:cubicBezTo>
                    <a:cubicBezTo>
                      <a:pt x="809110" y="1730889"/>
                      <a:pt x="1140610" y="1646644"/>
                      <a:pt x="1240608" y="1608973"/>
                    </a:cubicBezTo>
                    <a:cubicBezTo>
                      <a:pt x="1232389" y="1719930"/>
                      <a:pt x="1182390" y="1832942"/>
                      <a:pt x="1165952" y="1886365"/>
                    </a:cubicBezTo>
                    <a:cubicBezTo>
                      <a:pt x="1135816" y="1951432"/>
                      <a:pt x="1155678" y="1993897"/>
                      <a:pt x="1139240" y="2050060"/>
                    </a:cubicBezTo>
                    <a:cubicBezTo>
                      <a:pt x="1120062" y="2070608"/>
                      <a:pt x="1088556" y="2425395"/>
                      <a:pt x="1085817" y="2426765"/>
                    </a:cubicBezTo>
                    <a:cubicBezTo>
                      <a:pt x="1082221" y="2449367"/>
                      <a:pt x="1084233" y="2474581"/>
                      <a:pt x="1089733" y="2501014"/>
                    </a:cubicBezTo>
                    <a:lnTo>
                      <a:pt x="1110351" y="2583029"/>
                    </a:lnTo>
                    <a:lnTo>
                      <a:pt x="1494014" y="2824200"/>
                    </a:lnTo>
                    <a:lnTo>
                      <a:pt x="1639399" y="2918396"/>
                    </a:lnTo>
                    <a:lnTo>
                      <a:pt x="1628785" y="2889170"/>
                    </a:lnTo>
                    <a:cubicBezTo>
                      <a:pt x="1617484" y="2857235"/>
                      <a:pt x="1607039" y="2825044"/>
                      <a:pt x="1598135" y="2789086"/>
                    </a:cubicBezTo>
                    <a:cubicBezTo>
                      <a:pt x="1530328" y="2516489"/>
                      <a:pt x="1503616" y="2520598"/>
                      <a:pt x="1463891" y="2415806"/>
                    </a:cubicBezTo>
                    <a:cubicBezTo>
                      <a:pt x="1491288" y="2313068"/>
                      <a:pt x="1722790" y="1850749"/>
                      <a:pt x="1790597" y="1692533"/>
                    </a:cubicBezTo>
                    <a:cubicBezTo>
                      <a:pt x="1822102" y="1618562"/>
                      <a:pt x="1847445" y="1519934"/>
                      <a:pt x="1865937" y="1439798"/>
                    </a:cubicBezTo>
                    <a:cubicBezTo>
                      <a:pt x="1946758" y="1088435"/>
                      <a:pt x="1763200" y="987752"/>
                      <a:pt x="1720735" y="874741"/>
                    </a:cubicBezTo>
                    <a:cubicBezTo>
                      <a:pt x="1772104" y="904193"/>
                      <a:pt x="1889910" y="934329"/>
                      <a:pt x="1933059" y="913097"/>
                    </a:cubicBezTo>
                    <a:cubicBezTo>
                      <a:pt x="2031688" y="864468"/>
                      <a:pt x="2009770" y="805565"/>
                      <a:pt x="1991962" y="710361"/>
                    </a:cubicBezTo>
                    <a:cubicBezTo>
                      <a:pt x="1956347" y="519269"/>
                      <a:pt x="1807035" y="291192"/>
                      <a:pt x="1659092" y="171331"/>
                    </a:cubicBezTo>
                    <a:cubicBezTo>
                      <a:pt x="1620052" y="139825"/>
                      <a:pt x="1554985" y="74073"/>
                      <a:pt x="1500877" y="6722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A07EF8-F0BF-480B-82EA-BE16B7066AFC}"/>
                  </a:ext>
                </a:extLst>
              </p:cNvPr>
              <p:cNvSpPr/>
              <p:nvPr/>
            </p:nvSpPr>
            <p:spPr>
              <a:xfrm rot="739140" flipH="1">
                <a:off x="3432666" y="2249580"/>
                <a:ext cx="267118" cy="89040"/>
              </a:xfrm>
              <a:custGeom>
                <a:avLst/>
                <a:gdLst>
                  <a:gd name="connsiteX0" fmla="*/ 377522 w 369933"/>
                  <a:gd name="connsiteY0" fmla="*/ 28864 h 123311"/>
                  <a:gd name="connsiteX1" fmla="*/ 338632 w 369933"/>
                  <a:gd name="connsiteY1" fmla="*/ 407 h 123311"/>
                  <a:gd name="connsiteX2" fmla="*/ 147973 w 369933"/>
                  <a:gd name="connsiteY2" fmla="*/ 27915 h 123311"/>
                  <a:gd name="connsiteX3" fmla="*/ 140385 w 369933"/>
                  <a:gd name="connsiteY3" fmla="*/ 29813 h 123311"/>
                  <a:gd name="connsiteX4" fmla="*/ 125208 w 369933"/>
                  <a:gd name="connsiteY4" fmla="*/ 26967 h 123311"/>
                  <a:gd name="connsiteX5" fmla="*/ 24662 w 369933"/>
                  <a:gd name="connsiteY5" fmla="*/ 34555 h 123311"/>
                  <a:gd name="connsiteX6" fmla="*/ 0 w 369933"/>
                  <a:gd name="connsiteY6" fmla="*/ 77240 h 123311"/>
                  <a:gd name="connsiteX7" fmla="*/ 22765 w 369933"/>
                  <a:gd name="connsiteY7" fmla="*/ 118027 h 123311"/>
                  <a:gd name="connsiteX8" fmla="*/ 74935 w 369933"/>
                  <a:gd name="connsiteY8" fmla="*/ 128461 h 123311"/>
                  <a:gd name="connsiteX9" fmla="*/ 143231 w 369933"/>
                  <a:gd name="connsiteY9" fmla="*/ 101902 h 123311"/>
                  <a:gd name="connsiteX10" fmla="*/ 201092 w 369933"/>
                  <a:gd name="connsiteY10" fmla="*/ 89571 h 123311"/>
                  <a:gd name="connsiteX11" fmla="*/ 349066 w 369933"/>
                  <a:gd name="connsiteY11" fmla="*/ 68703 h 123311"/>
                  <a:gd name="connsiteX12" fmla="*/ 377522 w 369933"/>
                  <a:gd name="connsiteY12" fmla="*/ 28864 h 123311"/>
                  <a:gd name="connsiteX13" fmla="*/ 49324 w 369933"/>
                  <a:gd name="connsiteY13" fmla="*/ 113285 h 123311"/>
                  <a:gd name="connsiteX14" fmla="*/ 12331 w 369933"/>
                  <a:gd name="connsiteY14" fmla="*/ 76291 h 123311"/>
                  <a:gd name="connsiteX15" fmla="*/ 49324 w 369933"/>
                  <a:gd name="connsiteY15" fmla="*/ 39298 h 123311"/>
                  <a:gd name="connsiteX16" fmla="*/ 86318 w 369933"/>
                  <a:gd name="connsiteY16" fmla="*/ 76291 h 123311"/>
                  <a:gd name="connsiteX17" fmla="*/ 49324 w 369933"/>
                  <a:gd name="connsiteY17" fmla="*/ 113285 h 12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9933" h="123311">
                    <a:moveTo>
                      <a:pt x="377522" y="28864"/>
                    </a:moveTo>
                    <a:cubicBezTo>
                      <a:pt x="374676" y="9893"/>
                      <a:pt x="357602" y="-2438"/>
                      <a:pt x="338632" y="407"/>
                    </a:cubicBezTo>
                    <a:lnTo>
                      <a:pt x="147973" y="27915"/>
                    </a:lnTo>
                    <a:cubicBezTo>
                      <a:pt x="145128" y="27915"/>
                      <a:pt x="143231" y="28864"/>
                      <a:pt x="140385" y="29813"/>
                    </a:cubicBezTo>
                    <a:cubicBezTo>
                      <a:pt x="135642" y="28864"/>
                      <a:pt x="129951" y="27915"/>
                      <a:pt x="125208" y="26967"/>
                    </a:cubicBezTo>
                    <a:cubicBezTo>
                      <a:pt x="91061" y="18430"/>
                      <a:pt x="55964" y="9893"/>
                      <a:pt x="24662" y="34555"/>
                    </a:cubicBezTo>
                    <a:cubicBezTo>
                      <a:pt x="10434" y="43092"/>
                      <a:pt x="0" y="58269"/>
                      <a:pt x="0" y="77240"/>
                    </a:cubicBezTo>
                    <a:cubicBezTo>
                      <a:pt x="0" y="94314"/>
                      <a:pt x="8537" y="109490"/>
                      <a:pt x="22765" y="118027"/>
                    </a:cubicBezTo>
                    <a:cubicBezTo>
                      <a:pt x="36993" y="134153"/>
                      <a:pt x="55016" y="136050"/>
                      <a:pt x="74935" y="128461"/>
                    </a:cubicBezTo>
                    <a:cubicBezTo>
                      <a:pt x="99598" y="125616"/>
                      <a:pt x="120466" y="110439"/>
                      <a:pt x="143231" y="101902"/>
                    </a:cubicBezTo>
                    <a:cubicBezTo>
                      <a:pt x="162202" y="96211"/>
                      <a:pt x="181173" y="92417"/>
                      <a:pt x="201092" y="89571"/>
                    </a:cubicBezTo>
                    <a:lnTo>
                      <a:pt x="349066" y="68703"/>
                    </a:lnTo>
                    <a:cubicBezTo>
                      <a:pt x="367088" y="64909"/>
                      <a:pt x="380368" y="47835"/>
                      <a:pt x="377522" y="28864"/>
                    </a:cubicBezTo>
                    <a:close/>
                    <a:moveTo>
                      <a:pt x="49324" y="113285"/>
                    </a:moveTo>
                    <a:cubicBezTo>
                      <a:pt x="28456" y="113285"/>
                      <a:pt x="12331" y="97159"/>
                      <a:pt x="12331" y="76291"/>
                    </a:cubicBezTo>
                    <a:cubicBezTo>
                      <a:pt x="12331" y="55423"/>
                      <a:pt x="28456" y="39298"/>
                      <a:pt x="49324" y="39298"/>
                    </a:cubicBezTo>
                    <a:cubicBezTo>
                      <a:pt x="70193" y="39298"/>
                      <a:pt x="86318" y="55423"/>
                      <a:pt x="86318" y="76291"/>
                    </a:cubicBezTo>
                    <a:cubicBezTo>
                      <a:pt x="86318" y="97159"/>
                      <a:pt x="70193" y="113285"/>
                      <a:pt x="49324" y="113285"/>
                    </a:cubicBez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D7A5159-CB10-4306-8107-40F857710624}"/>
                  </a:ext>
                </a:extLst>
              </p:cNvPr>
              <p:cNvSpPr/>
              <p:nvPr/>
            </p:nvSpPr>
            <p:spPr>
              <a:xfrm rot="739140" flipH="1">
                <a:off x="3384518" y="2224808"/>
                <a:ext cx="246571" cy="328762"/>
              </a:xfrm>
              <a:custGeom>
                <a:avLst/>
                <a:gdLst>
                  <a:gd name="connsiteX0" fmla="*/ 345545 w 341477"/>
                  <a:gd name="connsiteY0" fmla="*/ 348679 h 455302"/>
                  <a:gd name="connsiteX1" fmla="*/ 323728 w 341477"/>
                  <a:gd name="connsiteY1" fmla="*/ 226316 h 455302"/>
                  <a:gd name="connsiteX2" fmla="*/ 288632 w 341477"/>
                  <a:gd name="connsiteY2" fmla="*/ 90674 h 455302"/>
                  <a:gd name="connsiteX3" fmla="*/ 261124 w 341477"/>
                  <a:gd name="connsiteY3" fmla="*/ 28070 h 455302"/>
                  <a:gd name="connsiteX4" fmla="*/ 241205 w 341477"/>
                  <a:gd name="connsiteY4" fmla="*/ 10047 h 455302"/>
                  <a:gd name="connsiteX5" fmla="*/ 210851 w 341477"/>
                  <a:gd name="connsiteY5" fmla="*/ 562 h 455302"/>
                  <a:gd name="connsiteX6" fmla="*/ 152041 w 341477"/>
                  <a:gd name="connsiteY6" fmla="*/ 3407 h 455302"/>
                  <a:gd name="connsiteX7" fmla="*/ 117893 w 341477"/>
                  <a:gd name="connsiteY7" fmla="*/ 12893 h 455302"/>
                  <a:gd name="connsiteX8" fmla="*/ 104614 w 341477"/>
                  <a:gd name="connsiteY8" fmla="*/ 29018 h 455302"/>
                  <a:gd name="connsiteX9" fmla="*/ 98922 w 341477"/>
                  <a:gd name="connsiteY9" fmla="*/ 42298 h 455302"/>
                  <a:gd name="connsiteX10" fmla="*/ 102717 w 341477"/>
                  <a:gd name="connsiteY10" fmla="*/ 65063 h 455302"/>
                  <a:gd name="connsiteX11" fmla="*/ 158681 w 341477"/>
                  <a:gd name="connsiteY11" fmla="*/ 54629 h 455302"/>
                  <a:gd name="connsiteX12" fmla="*/ 170064 w 341477"/>
                  <a:gd name="connsiteY12" fmla="*/ 68857 h 455302"/>
                  <a:gd name="connsiteX13" fmla="*/ 165321 w 341477"/>
                  <a:gd name="connsiteY13" fmla="*/ 103953 h 455302"/>
                  <a:gd name="connsiteX14" fmla="*/ 78054 w 341477"/>
                  <a:gd name="connsiteY14" fmla="*/ 119130 h 455302"/>
                  <a:gd name="connsiteX15" fmla="*/ 66672 w 341477"/>
                  <a:gd name="connsiteY15" fmla="*/ 142844 h 455302"/>
                  <a:gd name="connsiteX16" fmla="*/ 36318 w 341477"/>
                  <a:gd name="connsiteY16" fmla="*/ 157072 h 455302"/>
                  <a:gd name="connsiteX17" fmla="*/ 26833 w 341477"/>
                  <a:gd name="connsiteY17" fmla="*/ 182683 h 455302"/>
                  <a:gd name="connsiteX18" fmla="*/ 5016 w 341477"/>
                  <a:gd name="connsiteY18" fmla="*/ 190271 h 455302"/>
                  <a:gd name="connsiteX19" fmla="*/ 2171 w 341477"/>
                  <a:gd name="connsiteY19" fmla="*/ 224419 h 455302"/>
                  <a:gd name="connsiteX20" fmla="*/ 57186 w 341477"/>
                  <a:gd name="connsiteY20" fmla="*/ 371444 h 455302"/>
                  <a:gd name="connsiteX21" fmla="*/ 67620 w 341477"/>
                  <a:gd name="connsiteY21" fmla="*/ 397055 h 455302"/>
                  <a:gd name="connsiteX22" fmla="*/ 71415 w 341477"/>
                  <a:gd name="connsiteY22" fmla="*/ 424563 h 455302"/>
                  <a:gd name="connsiteX23" fmla="*/ 86591 w 341477"/>
                  <a:gd name="connsiteY23" fmla="*/ 426460 h 455302"/>
                  <a:gd name="connsiteX24" fmla="*/ 97025 w 341477"/>
                  <a:gd name="connsiteY24" fmla="*/ 435945 h 455302"/>
                  <a:gd name="connsiteX25" fmla="*/ 121688 w 341477"/>
                  <a:gd name="connsiteY25" fmla="*/ 454916 h 455302"/>
                  <a:gd name="connsiteX26" fmla="*/ 317088 w 341477"/>
                  <a:gd name="connsiteY26" fmla="*/ 438791 h 455302"/>
                  <a:gd name="connsiteX27" fmla="*/ 345545 w 341477"/>
                  <a:gd name="connsiteY27" fmla="*/ 415077 h 455302"/>
                  <a:gd name="connsiteX28" fmla="*/ 345545 w 341477"/>
                  <a:gd name="connsiteY28" fmla="*/ 348679 h 45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41477" h="455302">
                    <a:moveTo>
                      <a:pt x="345545" y="348679"/>
                    </a:moveTo>
                    <a:cubicBezTo>
                      <a:pt x="343648" y="306943"/>
                      <a:pt x="332265" y="267104"/>
                      <a:pt x="323728" y="226316"/>
                    </a:cubicBezTo>
                    <a:cubicBezTo>
                      <a:pt x="318986" y="202602"/>
                      <a:pt x="292426" y="112490"/>
                      <a:pt x="288632" y="90674"/>
                    </a:cubicBezTo>
                    <a:cubicBezTo>
                      <a:pt x="283889" y="66960"/>
                      <a:pt x="279147" y="44195"/>
                      <a:pt x="261124" y="28070"/>
                    </a:cubicBezTo>
                    <a:cubicBezTo>
                      <a:pt x="254484" y="20481"/>
                      <a:pt x="248793" y="17636"/>
                      <a:pt x="241205" y="10047"/>
                    </a:cubicBezTo>
                    <a:cubicBezTo>
                      <a:pt x="232668" y="1510"/>
                      <a:pt x="218439" y="-1335"/>
                      <a:pt x="210851" y="562"/>
                    </a:cubicBezTo>
                    <a:cubicBezTo>
                      <a:pt x="194726" y="1510"/>
                      <a:pt x="178600" y="2459"/>
                      <a:pt x="152041" y="3407"/>
                    </a:cubicBezTo>
                    <a:cubicBezTo>
                      <a:pt x="139710" y="3407"/>
                      <a:pt x="124533" y="7202"/>
                      <a:pt x="117893" y="12893"/>
                    </a:cubicBezTo>
                    <a:cubicBezTo>
                      <a:pt x="111254" y="17636"/>
                      <a:pt x="109356" y="23327"/>
                      <a:pt x="104614" y="29018"/>
                    </a:cubicBezTo>
                    <a:cubicBezTo>
                      <a:pt x="101768" y="32812"/>
                      <a:pt x="101768" y="38504"/>
                      <a:pt x="98922" y="42298"/>
                    </a:cubicBezTo>
                    <a:cubicBezTo>
                      <a:pt x="96077" y="47041"/>
                      <a:pt x="99871" y="61269"/>
                      <a:pt x="102717" y="65063"/>
                    </a:cubicBezTo>
                    <a:cubicBezTo>
                      <a:pt x="122636" y="69806"/>
                      <a:pt x="141607" y="57475"/>
                      <a:pt x="158681" y="54629"/>
                    </a:cubicBezTo>
                    <a:cubicBezTo>
                      <a:pt x="171961" y="52732"/>
                      <a:pt x="171012" y="55578"/>
                      <a:pt x="170064" y="68857"/>
                    </a:cubicBezTo>
                    <a:cubicBezTo>
                      <a:pt x="170064" y="81188"/>
                      <a:pt x="166269" y="92571"/>
                      <a:pt x="165321" y="103953"/>
                    </a:cubicBezTo>
                    <a:cubicBezTo>
                      <a:pt x="156784" y="105850"/>
                      <a:pt x="107459" y="114387"/>
                      <a:pt x="78054" y="119130"/>
                    </a:cubicBezTo>
                    <a:cubicBezTo>
                      <a:pt x="67620" y="123873"/>
                      <a:pt x="73312" y="134307"/>
                      <a:pt x="66672" y="142844"/>
                    </a:cubicBezTo>
                    <a:cubicBezTo>
                      <a:pt x="59083" y="151381"/>
                      <a:pt x="41061" y="150432"/>
                      <a:pt x="36318" y="157072"/>
                    </a:cubicBezTo>
                    <a:cubicBezTo>
                      <a:pt x="30627" y="164661"/>
                      <a:pt x="27781" y="173197"/>
                      <a:pt x="26833" y="182683"/>
                    </a:cubicBezTo>
                    <a:cubicBezTo>
                      <a:pt x="24936" y="184580"/>
                      <a:pt x="12605" y="180786"/>
                      <a:pt x="5016" y="190271"/>
                    </a:cubicBezTo>
                    <a:cubicBezTo>
                      <a:pt x="-1624" y="200705"/>
                      <a:pt x="-675" y="213985"/>
                      <a:pt x="2171" y="224419"/>
                    </a:cubicBezTo>
                    <a:cubicBezTo>
                      <a:pt x="5016" y="235802"/>
                      <a:pt x="49598" y="354370"/>
                      <a:pt x="57186" y="371444"/>
                    </a:cubicBezTo>
                    <a:cubicBezTo>
                      <a:pt x="60981" y="379981"/>
                      <a:pt x="64775" y="388518"/>
                      <a:pt x="67620" y="397055"/>
                    </a:cubicBezTo>
                    <a:cubicBezTo>
                      <a:pt x="69517" y="405592"/>
                      <a:pt x="70466" y="414128"/>
                      <a:pt x="71415" y="424563"/>
                    </a:cubicBezTo>
                    <a:cubicBezTo>
                      <a:pt x="75209" y="428357"/>
                      <a:pt x="81849" y="424563"/>
                      <a:pt x="86591" y="426460"/>
                    </a:cubicBezTo>
                    <a:cubicBezTo>
                      <a:pt x="91334" y="427408"/>
                      <a:pt x="94180" y="432151"/>
                      <a:pt x="97025" y="435945"/>
                    </a:cubicBezTo>
                    <a:cubicBezTo>
                      <a:pt x="104614" y="444482"/>
                      <a:pt x="111254" y="451122"/>
                      <a:pt x="121688" y="454916"/>
                    </a:cubicBezTo>
                    <a:cubicBezTo>
                      <a:pt x="134019" y="458710"/>
                      <a:pt x="247844" y="473887"/>
                      <a:pt x="317088" y="438791"/>
                    </a:cubicBezTo>
                    <a:cubicBezTo>
                      <a:pt x="328471" y="433099"/>
                      <a:pt x="329420" y="419820"/>
                      <a:pt x="345545" y="415077"/>
                    </a:cubicBezTo>
                    <a:cubicBezTo>
                      <a:pt x="344596" y="383775"/>
                      <a:pt x="346493" y="371444"/>
                      <a:pt x="345545" y="34867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9348695-8C92-4756-A56C-873F91BDD331}"/>
                  </a:ext>
                </a:extLst>
              </p:cNvPr>
              <p:cNvSpPr/>
              <p:nvPr/>
            </p:nvSpPr>
            <p:spPr>
              <a:xfrm rot="739140" flipH="1">
                <a:off x="810119" y="1920919"/>
                <a:ext cx="1672157" cy="1815955"/>
              </a:xfrm>
              <a:custGeom>
                <a:avLst/>
                <a:gdLst>
                  <a:gd name="connsiteX0" fmla="*/ 635481 w 1672157"/>
                  <a:gd name="connsiteY0" fmla="*/ 17286 h 1815955"/>
                  <a:gd name="connsiteX1" fmla="*/ 336659 w 1672157"/>
                  <a:gd name="connsiteY1" fmla="*/ 16551 h 1815955"/>
                  <a:gd name="connsiteX2" fmla="*/ 172279 w 1672157"/>
                  <a:gd name="connsiteY2" fmla="*/ 313121 h 1815955"/>
                  <a:gd name="connsiteX3" fmla="*/ 99678 w 1672157"/>
                  <a:gd name="connsiteY3" fmla="*/ 732290 h 1815955"/>
                  <a:gd name="connsiteX4" fmla="*/ 99677 w 1672157"/>
                  <a:gd name="connsiteY4" fmla="*/ 732976 h 1815955"/>
                  <a:gd name="connsiteX5" fmla="*/ 29131 w 1672157"/>
                  <a:gd name="connsiteY5" fmla="*/ 789139 h 1815955"/>
                  <a:gd name="connsiteX6" fmla="*/ 22966 w 1672157"/>
                  <a:gd name="connsiteY6" fmla="*/ 884343 h 1815955"/>
                  <a:gd name="connsiteX7" fmla="*/ 88033 w 1672157"/>
                  <a:gd name="connsiteY7" fmla="*/ 941191 h 1815955"/>
                  <a:gd name="connsiteX8" fmla="*/ 116801 w 1672157"/>
                  <a:gd name="connsiteY8" fmla="*/ 995300 h 1815955"/>
                  <a:gd name="connsiteX9" fmla="*/ 183922 w 1672157"/>
                  <a:gd name="connsiteY9" fmla="*/ 1046668 h 1815955"/>
                  <a:gd name="connsiteX10" fmla="*/ 233237 w 1672157"/>
                  <a:gd name="connsiteY10" fmla="*/ 1006258 h 1815955"/>
                  <a:gd name="connsiteX11" fmla="*/ 257209 w 1672157"/>
                  <a:gd name="connsiteY11" fmla="*/ 845302 h 1815955"/>
                  <a:gd name="connsiteX12" fmla="*/ 345563 w 1672157"/>
                  <a:gd name="connsiteY12" fmla="*/ 368599 h 1815955"/>
                  <a:gd name="connsiteX13" fmla="*/ 448392 w 1672157"/>
                  <a:gd name="connsiteY13" fmla="*/ 253736 h 1815955"/>
                  <a:gd name="connsiteX14" fmla="*/ 693940 w 1672157"/>
                  <a:gd name="connsiteY14" fmla="*/ 1062166 h 1815955"/>
                  <a:gd name="connsiteX15" fmla="*/ 1019217 w 1672157"/>
                  <a:gd name="connsiteY15" fmla="*/ 1755942 h 1815955"/>
                  <a:gd name="connsiteX16" fmla="*/ 1259519 w 1672157"/>
                  <a:gd name="connsiteY16" fmla="*/ 1803181 h 1815955"/>
                  <a:gd name="connsiteX17" fmla="*/ 1386291 w 1672157"/>
                  <a:gd name="connsiteY17" fmla="*/ 1815955 h 1815955"/>
                  <a:gd name="connsiteX18" fmla="*/ 1388728 w 1672157"/>
                  <a:gd name="connsiteY18" fmla="*/ 1811977 h 1815955"/>
                  <a:gd name="connsiteX19" fmla="*/ 1672157 w 1672157"/>
                  <a:gd name="connsiteY19" fmla="*/ 1344721 h 1815955"/>
                  <a:gd name="connsiteX20" fmla="*/ 1664993 w 1672157"/>
                  <a:gd name="connsiteY20" fmla="*/ 1323699 h 1815955"/>
                  <a:gd name="connsiteX21" fmla="*/ 1632524 w 1672157"/>
                  <a:gd name="connsiteY21" fmla="*/ 1230226 h 1815955"/>
                  <a:gd name="connsiteX22" fmla="*/ 1093493 w 1672157"/>
                  <a:gd name="connsiteY22" fmla="*/ 240520 h 1815955"/>
                  <a:gd name="connsiteX23" fmla="*/ 635481 w 1672157"/>
                  <a:gd name="connsiteY23" fmla="*/ 17286 h 1815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72157" h="1815955">
                    <a:moveTo>
                      <a:pt x="635481" y="17286"/>
                    </a:moveTo>
                    <a:cubicBezTo>
                      <a:pt x="534140" y="-4125"/>
                      <a:pt x="431691" y="-7078"/>
                      <a:pt x="336659" y="16551"/>
                    </a:cubicBezTo>
                    <a:cubicBezTo>
                      <a:pt x="237346" y="41208"/>
                      <a:pt x="11323" y="239834"/>
                      <a:pt x="172279" y="313121"/>
                    </a:cubicBezTo>
                    <a:cubicBezTo>
                      <a:pt x="168169" y="316545"/>
                      <a:pt x="109951" y="717222"/>
                      <a:pt x="99678" y="732290"/>
                    </a:cubicBezTo>
                    <a:lnTo>
                      <a:pt x="99677" y="732976"/>
                    </a:lnTo>
                    <a:cubicBezTo>
                      <a:pt x="96938" y="741194"/>
                      <a:pt x="46939" y="775441"/>
                      <a:pt x="29131" y="789139"/>
                    </a:cubicBezTo>
                    <a:cubicBezTo>
                      <a:pt x="-7170" y="815851"/>
                      <a:pt x="-9910" y="853521"/>
                      <a:pt x="22966" y="884343"/>
                    </a:cubicBezTo>
                    <a:cubicBezTo>
                      <a:pt x="44199" y="904205"/>
                      <a:pt x="65431" y="923383"/>
                      <a:pt x="88033" y="941191"/>
                    </a:cubicBezTo>
                    <a:cubicBezTo>
                      <a:pt x="105842" y="955574"/>
                      <a:pt x="114060" y="973382"/>
                      <a:pt x="116801" y="995300"/>
                    </a:cubicBezTo>
                    <a:cubicBezTo>
                      <a:pt x="118855" y="1010367"/>
                      <a:pt x="167484" y="1044613"/>
                      <a:pt x="183922" y="1046668"/>
                    </a:cubicBezTo>
                    <a:cubicBezTo>
                      <a:pt x="216113" y="1050778"/>
                      <a:pt x="230496" y="1037764"/>
                      <a:pt x="233237" y="1006258"/>
                    </a:cubicBezTo>
                    <a:cubicBezTo>
                      <a:pt x="236661" y="969957"/>
                      <a:pt x="243510" y="860370"/>
                      <a:pt x="257209" y="845302"/>
                    </a:cubicBezTo>
                    <a:cubicBezTo>
                      <a:pt x="254469" y="843247"/>
                      <a:pt x="345563" y="395311"/>
                      <a:pt x="345563" y="368599"/>
                    </a:cubicBezTo>
                    <a:cubicBezTo>
                      <a:pt x="352412" y="376133"/>
                      <a:pt x="370734" y="310204"/>
                      <a:pt x="448392" y="253736"/>
                    </a:cubicBezTo>
                    <a:cubicBezTo>
                      <a:pt x="737270" y="269049"/>
                      <a:pt x="1323867" y="1317501"/>
                      <a:pt x="693940" y="1062166"/>
                    </a:cubicBezTo>
                    <a:cubicBezTo>
                      <a:pt x="1056540" y="1626744"/>
                      <a:pt x="626544" y="1594684"/>
                      <a:pt x="1019217" y="1755942"/>
                    </a:cubicBezTo>
                    <a:cubicBezTo>
                      <a:pt x="1071956" y="1775805"/>
                      <a:pt x="1164496" y="1791633"/>
                      <a:pt x="1259519" y="1803181"/>
                    </a:cubicBezTo>
                    <a:lnTo>
                      <a:pt x="1386291" y="1815955"/>
                    </a:lnTo>
                    <a:lnTo>
                      <a:pt x="1388728" y="1811977"/>
                    </a:lnTo>
                    <a:lnTo>
                      <a:pt x="1672157" y="1344721"/>
                    </a:lnTo>
                    <a:lnTo>
                      <a:pt x="1664993" y="1323699"/>
                    </a:lnTo>
                    <a:cubicBezTo>
                      <a:pt x="1653446" y="1291013"/>
                      <a:pt x="1642198" y="1259506"/>
                      <a:pt x="1632524" y="1230226"/>
                    </a:cubicBezTo>
                    <a:cubicBezTo>
                      <a:pt x="1518827" y="885712"/>
                      <a:pt x="1385953" y="479556"/>
                      <a:pt x="1093493" y="240520"/>
                    </a:cubicBezTo>
                    <a:cubicBezTo>
                      <a:pt x="970208" y="139922"/>
                      <a:pt x="804383" y="52969"/>
                      <a:pt x="635481" y="1728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0A7BD46-6C88-4E1B-80A9-DB1D5E7EDCDE}"/>
                  </a:ext>
                </a:extLst>
              </p:cNvPr>
              <p:cNvSpPr/>
              <p:nvPr/>
            </p:nvSpPr>
            <p:spPr>
              <a:xfrm rot="739140" flipH="1">
                <a:off x="2478563" y="4905369"/>
                <a:ext cx="671220" cy="315061"/>
              </a:xfrm>
              <a:custGeom>
                <a:avLst/>
                <a:gdLst>
                  <a:gd name="connsiteX0" fmla="*/ 356420 w 929576"/>
                  <a:gd name="connsiteY0" fmla="*/ 57585 h 436331"/>
                  <a:gd name="connsiteX1" fmla="*/ 403847 w 929576"/>
                  <a:gd name="connsiteY1" fmla="*/ 9209 h 436331"/>
                  <a:gd name="connsiteX2" fmla="*/ 429458 w 929576"/>
                  <a:gd name="connsiteY2" fmla="*/ 672 h 436331"/>
                  <a:gd name="connsiteX3" fmla="*/ 874327 w 929576"/>
                  <a:gd name="connsiteY3" fmla="*/ 96476 h 436331"/>
                  <a:gd name="connsiteX4" fmla="*/ 902784 w 929576"/>
                  <a:gd name="connsiteY4" fmla="*/ 130623 h 436331"/>
                  <a:gd name="connsiteX5" fmla="*/ 930291 w 929576"/>
                  <a:gd name="connsiteY5" fmla="*/ 313693 h 436331"/>
                  <a:gd name="connsiteX6" fmla="*/ 933137 w 929576"/>
                  <a:gd name="connsiteY6" fmla="*/ 384834 h 436331"/>
                  <a:gd name="connsiteX7" fmla="*/ 877173 w 929576"/>
                  <a:gd name="connsiteY7" fmla="*/ 418033 h 436331"/>
                  <a:gd name="connsiteX8" fmla="*/ 531901 w 929576"/>
                  <a:gd name="connsiteY8" fmla="*/ 422776 h 436331"/>
                  <a:gd name="connsiteX9" fmla="*/ 142048 w 929576"/>
                  <a:gd name="connsiteY9" fmla="*/ 444593 h 436331"/>
                  <a:gd name="connsiteX10" fmla="*/ 40554 w 929576"/>
                  <a:gd name="connsiteY10" fmla="*/ 419931 h 436331"/>
                  <a:gd name="connsiteX11" fmla="*/ 1663 w 929576"/>
                  <a:gd name="connsiteY11" fmla="*/ 312745 h 436331"/>
                  <a:gd name="connsiteX12" fmla="*/ 1663 w 929576"/>
                  <a:gd name="connsiteY12" fmla="*/ 312745 h 436331"/>
                  <a:gd name="connsiteX13" fmla="*/ 30120 w 929576"/>
                  <a:gd name="connsiteY13" fmla="*/ 271957 h 436331"/>
                  <a:gd name="connsiteX14" fmla="*/ 87981 w 929576"/>
                  <a:gd name="connsiteY14" fmla="*/ 256780 h 436331"/>
                  <a:gd name="connsiteX15" fmla="*/ 198961 w 929576"/>
                  <a:gd name="connsiteY15" fmla="*/ 213147 h 436331"/>
                  <a:gd name="connsiteX16" fmla="*/ 284330 w 929576"/>
                  <a:gd name="connsiteY16" fmla="*/ 137263 h 436331"/>
                  <a:gd name="connsiteX17" fmla="*/ 356420 w 929576"/>
                  <a:gd name="connsiteY17" fmla="*/ 57585 h 43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29576" h="436331">
                    <a:moveTo>
                      <a:pt x="356420" y="57585"/>
                    </a:moveTo>
                    <a:cubicBezTo>
                      <a:pt x="375391" y="44306"/>
                      <a:pt x="389619" y="26283"/>
                      <a:pt x="403847" y="9209"/>
                    </a:cubicBezTo>
                    <a:cubicBezTo>
                      <a:pt x="411436" y="672"/>
                      <a:pt x="418076" y="-1225"/>
                      <a:pt x="429458" y="672"/>
                    </a:cubicBezTo>
                    <a:cubicBezTo>
                      <a:pt x="577432" y="32923"/>
                      <a:pt x="725405" y="66122"/>
                      <a:pt x="874327" y="96476"/>
                    </a:cubicBezTo>
                    <a:cubicBezTo>
                      <a:pt x="896144" y="101219"/>
                      <a:pt x="898989" y="114498"/>
                      <a:pt x="902784" y="130623"/>
                    </a:cubicBezTo>
                    <a:cubicBezTo>
                      <a:pt x="912269" y="191331"/>
                      <a:pt x="924600" y="252037"/>
                      <a:pt x="930291" y="313693"/>
                    </a:cubicBezTo>
                    <a:cubicBezTo>
                      <a:pt x="933137" y="342149"/>
                      <a:pt x="929343" y="359223"/>
                      <a:pt x="933137" y="384834"/>
                    </a:cubicBezTo>
                    <a:cubicBezTo>
                      <a:pt x="933137" y="410445"/>
                      <a:pt x="891401" y="415188"/>
                      <a:pt x="877173" y="418033"/>
                    </a:cubicBezTo>
                    <a:cubicBezTo>
                      <a:pt x="804135" y="430364"/>
                      <a:pt x="560358" y="423725"/>
                      <a:pt x="531901" y="422776"/>
                    </a:cubicBezTo>
                    <a:cubicBezTo>
                      <a:pt x="456966" y="420879"/>
                      <a:pt x="216983" y="451232"/>
                      <a:pt x="142048" y="444593"/>
                    </a:cubicBezTo>
                    <a:cubicBezTo>
                      <a:pt x="113592" y="441747"/>
                      <a:pt x="79444" y="438901"/>
                      <a:pt x="40554" y="419931"/>
                    </a:cubicBezTo>
                    <a:cubicBezTo>
                      <a:pt x="-3080" y="395268"/>
                      <a:pt x="-2131" y="354480"/>
                      <a:pt x="1663" y="312745"/>
                    </a:cubicBezTo>
                    <a:lnTo>
                      <a:pt x="1663" y="312745"/>
                    </a:lnTo>
                    <a:cubicBezTo>
                      <a:pt x="7354" y="297568"/>
                      <a:pt x="14943" y="281443"/>
                      <a:pt x="30120" y="271957"/>
                    </a:cubicBezTo>
                    <a:cubicBezTo>
                      <a:pt x="46245" y="260575"/>
                      <a:pt x="70907" y="255832"/>
                      <a:pt x="87981" y="256780"/>
                    </a:cubicBezTo>
                    <a:cubicBezTo>
                      <a:pt x="130666" y="257729"/>
                      <a:pt x="166710" y="240655"/>
                      <a:pt x="198961" y="213147"/>
                    </a:cubicBezTo>
                    <a:cubicBezTo>
                      <a:pt x="200858" y="211250"/>
                      <a:pt x="261565" y="164771"/>
                      <a:pt x="284330" y="137263"/>
                    </a:cubicBezTo>
                    <a:cubicBezTo>
                      <a:pt x="294764" y="125881"/>
                      <a:pt x="335552" y="80351"/>
                      <a:pt x="356420" y="575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466ADDC-42C2-4348-8DF3-7BDB6ACA78BE}"/>
                  </a:ext>
                </a:extLst>
              </p:cNvPr>
              <p:cNvSpPr/>
              <p:nvPr/>
            </p:nvSpPr>
            <p:spPr>
              <a:xfrm rot="739140" flipH="1">
                <a:off x="2233960" y="2365780"/>
                <a:ext cx="205476" cy="143832"/>
              </a:xfrm>
              <a:custGeom>
                <a:avLst/>
                <a:gdLst>
                  <a:gd name="connsiteX0" fmla="*/ 272154 w 284564"/>
                  <a:gd name="connsiteY0" fmla="*/ 199765 h 199195"/>
                  <a:gd name="connsiteX1" fmla="*/ 231366 w 284564"/>
                  <a:gd name="connsiteY1" fmla="*/ 148543 h 199195"/>
                  <a:gd name="connsiteX2" fmla="*/ 112798 w 284564"/>
                  <a:gd name="connsiteY2" fmla="*/ 119138 h 199195"/>
                  <a:gd name="connsiteX3" fmla="*/ 62525 w 284564"/>
                  <a:gd name="connsiteY3" fmla="*/ 152337 h 199195"/>
                  <a:gd name="connsiteX4" fmla="*/ 36914 w 284564"/>
                  <a:gd name="connsiteY4" fmla="*/ 175103 h 199195"/>
                  <a:gd name="connsiteX5" fmla="*/ 11303 w 284564"/>
                  <a:gd name="connsiteY5" fmla="*/ 179845 h 199195"/>
                  <a:gd name="connsiteX6" fmla="*/ 3715 w 284564"/>
                  <a:gd name="connsiteY6" fmla="*/ 61277 h 199195"/>
                  <a:gd name="connsiteX7" fmla="*/ 40708 w 284564"/>
                  <a:gd name="connsiteY7" fmla="*/ 10055 h 199195"/>
                  <a:gd name="connsiteX8" fmla="*/ 117540 w 284564"/>
                  <a:gd name="connsiteY8" fmla="*/ 1518 h 199195"/>
                  <a:gd name="connsiteX9" fmla="*/ 242749 w 284564"/>
                  <a:gd name="connsiteY9" fmla="*/ 4364 h 199195"/>
                  <a:gd name="connsiteX10" fmla="*/ 275948 w 284564"/>
                  <a:gd name="connsiteY10" fmla="*/ 29975 h 199195"/>
                  <a:gd name="connsiteX11" fmla="*/ 285433 w 284564"/>
                  <a:gd name="connsiteY11" fmla="*/ 181742 h 199195"/>
                  <a:gd name="connsiteX12" fmla="*/ 272154 w 284564"/>
                  <a:gd name="connsiteY12" fmla="*/ 199765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564" h="199195">
                    <a:moveTo>
                      <a:pt x="272154" y="199765"/>
                    </a:moveTo>
                    <a:cubicBezTo>
                      <a:pt x="258874" y="182691"/>
                      <a:pt x="245594" y="165617"/>
                      <a:pt x="231366" y="148543"/>
                    </a:cubicBezTo>
                    <a:cubicBezTo>
                      <a:pt x="201961" y="119138"/>
                      <a:pt x="166865" y="95424"/>
                      <a:pt x="112798" y="119138"/>
                    </a:cubicBezTo>
                    <a:cubicBezTo>
                      <a:pt x="100467" y="124830"/>
                      <a:pt x="71062" y="134315"/>
                      <a:pt x="62525" y="152337"/>
                    </a:cubicBezTo>
                    <a:cubicBezTo>
                      <a:pt x="62525" y="152337"/>
                      <a:pt x="36914" y="175103"/>
                      <a:pt x="36914" y="175103"/>
                    </a:cubicBezTo>
                    <a:cubicBezTo>
                      <a:pt x="32171" y="179845"/>
                      <a:pt x="17943" y="173205"/>
                      <a:pt x="11303" y="179845"/>
                    </a:cubicBezTo>
                    <a:cubicBezTo>
                      <a:pt x="-4822" y="141903"/>
                      <a:pt x="-79" y="102064"/>
                      <a:pt x="3715" y="61277"/>
                    </a:cubicBezTo>
                    <a:cubicBezTo>
                      <a:pt x="6560" y="46100"/>
                      <a:pt x="30274" y="21438"/>
                      <a:pt x="40708" y="10055"/>
                    </a:cubicBezTo>
                    <a:cubicBezTo>
                      <a:pt x="50194" y="-4173"/>
                      <a:pt x="76753" y="570"/>
                      <a:pt x="117540" y="1518"/>
                    </a:cubicBezTo>
                    <a:cubicBezTo>
                      <a:pt x="134614" y="570"/>
                      <a:pt x="197219" y="-1327"/>
                      <a:pt x="242749" y="4364"/>
                    </a:cubicBezTo>
                    <a:cubicBezTo>
                      <a:pt x="251286" y="5312"/>
                      <a:pt x="272154" y="22386"/>
                      <a:pt x="275948" y="29975"/>
                    </a:cubicBezTo>
                    <a:cubicBezTo>
                      <a:pt x="294919" y="79299"/>
                      <a:pt x="283536" y="131469"/>
                      <a:pt x="285433" y="181742"/>
                    </a:cubicBezTo>
                    <a:cubicBezTo>
                      <a:pt x="286382" y="190279"/>
                      <a:pt x="279742" y="195971"/>
                      <a:pt x="272154" y="19976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A076130-1D13-46FE-89BE-E2CDBEBE5ED1}"/>
                  </a:ext>
                </a:extLst>
              </p:cNvPr>
              <p:cNvSpPr/>
              <p:nvPr/>
            </p:nvSpPr>
            <p:spPr>
              <a:xfrm rot="739140" flipH="1">
                <a:off x="2873126" y="2323758"/>
                <a:ext cx="116437" cy="27397"/>
              </a:xfrm>
              <a:custGeom>
                <a:avLst/>
                <a:gdLst>
                  <a:gd name="connsiteX0" fmla="*/ 170647 w 161253"/>
                  <a:gd name="connsiteY0" fmla="*/ 19746 h 37941"/>
                  <a:gd name="connsiteX1" fmla="*/ 16033 w 161253"/>
                  <a:gd name="connsiteY1" fmla="*/ 34922 h 37941"/>
                  <a:gd name="connsiteX2" fmla="*/ 857 w 161253"/>
                  <a:gd name="connsiteY2" fmla="*/ 14054 h 37941"/>
                  <a:gd name="connsiteX3" fmla="*/ 26467 w 161253"/>
                  <a:gd name="connsiteY3" fmla="*/ 1723 h 37941"/>
                  <a:gd name="connsiteX4" fmla="*/ 81483 w 161253"/>
                  <a:gd name="connsiteY4" fmla="*/ 1723 h 37941"/>
                  <a:gd name="connsiteX5" fmla="*/ 170647 w 161253"/>
                  <a:gd name="connsiteY5" fmla="*/ 19746 h 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253" h="37941">
                    <a:moveTo>
                      <a:pt x="170647" y="19746"/>
                    </a:moveTo>
                    <a:cubicBezTo>
                      <a:pt x="118477" y="40614"/>
                      <a:pt x="68204" y="52945"/>
                      <a:pt x="16033" y="34922"/>
                    </a:cubicBezTo>
                    <a:cubicBezTo>
                      <a:pt x="6548" y="32077"/>
                      <a:pt x="-2938" y="26386"/>
                      <a:pt x="857" y="14054"/>
                    </a:cubicBezTo>
                    <a:cubicBezTo>
                      <a:pt x="4651" y="2672"/>
                      <a:pt x="15085" y="-2071"/>
                      <a:pt x="26467" y="1723"/>
                    </a:cubicBezTo>
                    <a:cubicBezTo>
                      <a:pt x="45438" y="7415"/>
                      <a:pt x="62512" y="4569"/>
                      <a:pt x="81483" y="1723"/>
                    </a:cubicBezTo>
                    <a:cubicBezTo>
                      <a:pt x="110888" y="-3019"/>
                      <a:pt x="140293" y="1723"/>
                      <a:pt x="170647" y="19746"/>
                    </a:cubicBezTo>
                    <a:close/>
                  </a:path>
                </a:pathLst>
              </a:custGeom>
              <a:solidFill>
                <a:srgbClr val="E2AA74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4E2121-19FD-4E1B-AC94-173EBDCEC355}"/>
                  </a:ext>
                </a:extLst>
              </p:cNvPr>
              <p:cNvSpPr/>
              <p:nvPr/>
            </p:nvSpPr>
            <p:spPr>
              <a:xfrm rot="739140" flipH="1">
                <a:off x="2959305" y="2251007"/>
                <a:ext cx="47944" cy="41095"/>
              </a:xfrm>
              <a:custGeom>
                <a:avLst/>
                <a:gdLst>
                  <a:gd name="connsiteX0" fmla="*/ 68724 w 66398"/>
                  <a:gd name="connsiteY0" fmla="*/ 0 h 56912"/>
                  <a:gd name="connsiteX1" fmla="*/ 26039 w 66398"/>
                  <a:gd name="connsiteY1" fmla="*/ 64501 h 56912"/>
                  <a:gd name="connsiteX2" fmla="*/ 10863 w 66398"/>
                  <a:gd name="connsiteY2" fmla="*/ 38890 h 56912"/>
                  <a:gd name="connsiteX3" fmla="*/ 24142 w 66398"/>
                  <a:gd name="connsiteY3" fmla="*/ 11383 h 56912"/>
                  <a:gd name="connsiteX4" fmla="*/ 68724 w 66398"/>
                  <a:gd name="connsiteY4" fmla="*/ 0 h 5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98" h="56912">
                    <a:moveTo>
                      <a:pt x="68724" y="0"/>
                    </a:moveTo>
                    <a:cubicBezTo>
                      <a:pt x="52599" y="24662"/>
                      <a:pt x="40268" y="43633"/>
                      <a:pt x="26039" y="64501"/>
                    </a:cubicBezTo>
                    <a:cubicBezTo>
                      <a:pt x="16554" y="56913"/>
                      <a:pt x="12760" y="47427"/>
                      <a:pt x="10863" y="38890"/>
                    </a:cubicBezTo>
                    <a:cubicBezTo>
                      <a:pt x="8966" y="28456"/>
                      <a:pt x="-19491" y="1897"/>
                      <a:pt x="24142" y="11383"/>
                    </a:cubicBezTo>
                    <a:cubicBezTo>
                      <a:pt x="36473" y="13280"/>
                      <a:pt x="49753" y="4743"/>
                      <a:pt x="68724" y="0"/>
                    </a:cubicBezTo>
                    <a:close/>
                  </a:path>
                </a:pathLst>
              </a:custGeom>
              <a:solidFill>
                <a:srgbClr val="D9AD7C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6D31E4A-B63A-4B70-9401-8770BBBF2676}"/>
                  </a:ext>
                </a:extLst>
              </p:cNvPr>
              <p:cNvSpPr/>
              <p:nvPr/>
            </p:nvSpPr>
            <p:spPr>
              <a:xfrm rot="739140" flipH="1">
                <a:off x="3466417" y="2308137"/>
                <a:ext cx="109588" cy="198627"/>
              </a:xfrm>
              <a:custGeom>
                <a:avLst/>
                <a:gdLst>
                  <a:gd name="connsiteX0" fmla="*/ 103496 w 151767"/>
                  <a:gd name="connsiteY0" fmla="*/ 2586 h 275078"/>
                  <a:gd name="connsiteX1" fmla="*/ 160409 w 151767"/>
                  <a:gd name="connsiteY1" fmla="*/ 216958 h 275078"/>
                  <a:gd name="connsiteX2" fmla="*/ 153769 w 151767"/>
                  <a:gd name="connsiteY2" fmla="*/ 259642 h 275078"/>
                  <a:gd name="connsiteX3" fmla="*/ 117725 w 151767"/>
                  <a:gd name="connsiteY3" fmla="*/ 276716 h 275078"/>
                  <a:gd name="connsiteX4" fmla="*/ 9590 w 151767"/>
                  <a:gd name="connsiteY4" fmla="*/ 223597 h 275078"/>
                  <a:gd name="connsiteX5" fmla="*/ 105 w 151767"/>
                  <a:gd name="connsiteY5" fmla="*/ 210318 h 275078"/>
                  <a:gd name="connsiteX6" fmla="*/ 17178 w 151767"/>
                  <a:gd name="connsiteY6" fmla="*/ 205575 h 275078"/>
                  <a:gd name="connsiteX7" fmla="*/ 107290 w 151767"/>
                  <a:gd name="connsiteY7" fmla="*/ 210318 h 275078"/>
                  <a:gd name="connsiteX8" fmla="*/ 143335 w 151767"/>
                  <a:gd name="connsiteY8" fmla="*/ 163839 h 275078"/>
                  <a:gd name="connsiteX9" fmla="*/ 101599 w 151767"/>
                  <a:gd name="connsiteY9" fmla="*/ 7328 h 275078"/>
                  <a:gd name="connsiteX10" fmla="*/ 103496 w 151767"/>
                  <a:gd name="connsiteY10" fmla="*/ 2586 h 27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67" h="275078">
                    <a:moveTo>
                      <a:pt x="103496" y="2586"/>
                    </a:moveTo>
                    <a:cubicBezTo>
                      <a:pt x="120570" y="60447"/>
                      <a:pt x="157564" y="155302"/>
                      <a:pt x="160409" y="216958"/>
                    </a:cubicBezTo>
                    <a:cubicBezTo>
                      <a:pt x="161358" y="232134"/>
                      <a:pt x="159461" y="246362"/>
                      <a:pt x="153769" y="259642"/>
                    </a:cubicBezTo>
                    <a:cubicBezTo>
                      <a:pt x="147129" y="274819"/>
                      <a:pt x="132901" y="279562"/>
                      <a:pt x="117725" y="276716"/>
                    </a:cubicBezTo>
                    <a:cubicBezTo>
                      <a:pt x="76937" y="268179"/>
                      <a:pt x="41841" y="249208"/>
                      <a:pt x="9590" y="223597"/>
                    </a:cubicBezTo>
                    <a:cubicBezTo>
                      <a:pt x="4847" y="219803"/>
                      <a:pt x="-844" y="216009"/>
                      <a:pt x="105" y="210318"/>
                    </a:cubicBezTo>
                    <a:cubicBezTo>
                      <a:pt x="2002" y="201781"/>
                      <a:pt x="11487" y="204626"/>
                      <a:pt x="17178" y="205575"/>
                    </a:cubicBezTo>
                    <a:cubicBezTo>
                      <a:pt x="47532" y="206523"/>
                      <a:pt x="76937" y="210318"/>
                      <a:pt x="107290" y="210318"/>
                    </a:cubicBezTo>
                    <a:cubicBezTo>
                      <a:pt x="139541" y="211266"/>
                      <a:pt x="149975" y="197038"/>
                      <a:pt x="143335" y="163839"/>
                    </a:cubicBezTo>
                    <a:cubicBezTo>
                      <a:pt x="135747" y="124000"/>
                      <a:pt x="109188" y="46219"/>
                      <a:pt x="101599" y="7328"/>
                    </a:cubicBezTo>
                    <a:cubicBezTo>
                      <a:pt x="98754" y="-260"/>
                      <a:pt x="100651" y="-2157"/>
                      <a:pt x="103496" y="2586"/>
                    </a:cubicBezTo>
                    <a:close/>
                  </a:path>
                </a:pathLst>
              </a:custGeom>
              <a:solidFill>
                <a:srgbClr val="D0A475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6F1D403-7673-4E31-92D2-F5C0BFDF7542}"/>
                  </a:ext>
                </a:extLst>
              </p:cNvPr>
              <p:cNvSpPr/>
              <p:nvPr/>
            </p:nvSpPr>
            <p:spPr>
              <a:xfrm rot="739140" flipH="1">
                <a:off x="3765026" y="2340098"/>
                <a:ext cx="6849" cy="6849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3B99644-AE1F-442F-94E8-C9CDB3B35DB1}"/>
                  </a:ext>
                </a:extLst>
              </p:cNvPr>
              <p:cNvSpPr/>
              <p:nvPr/>
            </p:nvSpPr>
            <p:spPr>
              <a:xfrm rot="739140" flipH="1">
                <a:off x="2166304" y="2562793"/>
                <a:ext cx="287666" cy="342459"/>
              </a:xfrm>
              <a:custGeom>
                <a:avLst/>
                <a:gdLst>
                  <a:gd name="connsiteX0" fmla="*/ 49643 w 398390"/>
                  <a:gd name="connsiteY0" fmla="*/ 318369 h 474273"/>
                  <a:gd name="connsiteX1" fmla="*/ 12650 w 398390"/>
                  <a:gd name="connsiteY1" fmla="*/ 270942 h 474273"/>
                  <a:gd name="connsiteX2" fmla="*/ 18341 w 398390"/>
                  <a:gd name="connsiteY2" fmla="*/ 200749 h 474273"/>
                  <a:gd name="connsiteX3" fmla="*/ 13598 w 398390"/>
                  <a:gd name="connsiteY3" fmla="*/ 184624 h 474273"/>
                  <a:gd name="connsiteX4" fmla="*/ 23084 w 398390"/>
                  <a:gd name="connsiteY4" fmla="*/ 154270 h 474273"/>
                  <a:gd name="connsiteX5" fmla="*/ 36364 w 398390"/>
                  <a:gd name="connsiteY5" fmla="*/ 146682 h 474273"/>
                  <a:gd name="connsiteX6" fmla="*/ 43952 w 398390"/>
                  <a:gd name="connsiteY6" fmla="*/ 133402 h 474273"/>
                  <a:gd name="connsiteX7" fmla="*/ 43952 w 398390"/>
                  <a:gd name="connsiteY7" fmla="*/ 93563 h 474273"/>
                  <a:gd name="connsiteX8" fmla="*/ 70511 w 398390"/>
                  <a:gd name="connsiteY8" fmla="*/ 62261 h 474273"/>
                  <a:gd name="connsiteX9" fmla="*/ 98019 w 398390"/>
                  <a:gd name="connsiteY9" fmla="*/ 8194 h 474273"/>
                  <a:gd name="connsiteX10" fmla="*/ 141652 w 398390"/>
                  <a:gd name="connsiteY10" fmla="*/ 606 h 474273"/>
                  <a:gd name="connsiteX11" fmla="*/ 204256 w 398390"/>
                  <a:gd name="connsiteY11" fmla="*/ 14834 h 474273"/>
                  <a:gd name="connsiteX12" fmla="*/ 316185 w 398390"/>
                  <a:gd name="connsiteY12" fmla="*/ 67953 h 474273"/>
                  <a:gd name="connsiteX13" fmla="*/ 394915 w 398390"/>
                  <a:gd name="connsiteY13" fmla="*/ 205492 h 474273"/>
                  <a:gd name="connsiteX14" fmla="*/ 402503 w 398390"/>
                  <a:gd name="connsiteY14" fmla="*/ 240588 h 474273"/>
                  <a:gd name="connsiteX15" fmla="*/ 290574 w 398390"/>
                  <a:gd name="connsiteY15" fmla="*/ 472983 h 474273"/>
                  <a:gd name="connsiteX16" fmla="*/ 269706 w 398390"/>
                  <a:gd name="connsiteY16" fmla="*/ 473931 h 474273"/>
                  <a:gd name="connsiteX17" fmla="*/ 236507 w 398390"/>
                  <a:gd name="connsiteY17" fmla="*/ 460651 h 474273"/>
                  <a:gd name="connsiteX18" fmla="*/ 49643 w 398390"/>
                  <a:gd name="connsiteY18" fmla="*/ 318369 h 47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390" h="474273">
                    <a:moveTo>
                      <a:pt x="49643" y="318369"/>
                    </a:moveTo>
                    <a:cubicBezTo>
                      <a:pt x="35415" y="304141"/>
                      <a:pt x="24032" y="288016"/>
                      <a:pt x="12650" y="270942"/>
                    </a:cubicBezTo>
                    <a:cubicBezTo>
                      <a:pt x="-14858" y="227309"/>
                      <a:pt x="9804" y="226360"/>
                      <a:pt x="18341" y="200749"/>
                    </a:cubicBezTo>
                    <a:cubicBezTo>
                      <a:pt x="20238" y="196955"/>
                      <a:pt x="16444" y="191264"/>
                      <a:pt x="13598" y="184624"/>
                    </a:cubicBezTo>
                    <a:cubicBezTo>
                      <a:pt x="7907" y="173241"/>
                      <a:pt x="12650" y="159962"/>
                      <a:pt x="23084" y="154270"/>
                    </a:cubicBezTo>
                    <a:lnTo>
                      <a:pt x="36364" y="146682"/>
                    </a:lnTo>
                    <a:cubicBezTo>
                      <a:pt x="41106" y="143836"/>
                      <a:pt x="43952" y="139094"/>
                      <a:pt x="43952" y="133402"/>
                    </a:cubicBezTo>
                    <a:cubicBezTo>
                      <a:pt x="43003" y="121071"/>
                      <a:pt x="35415" y="115380"/>
                      <a:pt x="43952" y="93563"/>
                    </a:cubicBezTo>
                    <a:cubicBezTo>
                      <a:pt x="54386" y="70798"/>
                      <a:pt x="73357" y="85975"/>
                      <a:pt x="70511" y="62261"/>
                    </a:cubicBezTo>
                    <a:cubicBezTo>
                      <a:pt x="64820" y="25268"/>
                      <a:pt x="59129" y="18628"/>
                      <a:pt x="98019" y="8194"/>
                    </a:cubicBezTo>
                    <a:cubicBezTo>
                      <a:pt x="113196" y="3451"/>
                      <a:pt x="130270" y="606"/>
                      <a:pt x="141652" y="606"/>
                    </a:cubicBezTo>
                    <a:cubicBezTo>
                      <a:pt x="169160" y="-2240"/>
                      <a:pt x="179594" y="5349"/>
                      <a:pt x="204256" y="14834"/>
                    </a:cubicBezTo>
                    <a:cubicBezTo>
                      <a:pt x="243147" y="30959"/>
                      <a:pt x="279192" y="40445"/>
                      <a:pt x="316185" y="67953"/>
                    </a:cubicBezTo>
                    <a:cubicBezTo>
                      <a:pt x="357921" y="104946"/>
                      <a:pt x="384481" y="148579"/>
                      <a:pt x="394915" y="205492"/>
                    </a:cubicBezTo>
                    <a:cubicBezTo>
                      <a:pt x="397760" y="215926"/>
                      <a:pt x="402503" y="227309"/>
                      <a:pt x="402503" y="240588"/>
                    </a:cubicBezTo>
                    <a:cubicBezTo>
                      <a:pt x="367407" y="316472"/>
                      <a:pt x="325671" y="397099"/>
                      <a:pt x="290574" y="472983"/>
                    </a:cubicBezTo>
                    <a:cubicBezTo>
                      <a:pt x="282986" y="488159"/>
                      <a:pt x="276346" y="475828"/>
                      <a:pt x="269706" y="473931"/>
                    </a:cubicBezTo>
                    <a:cubicBezTo>
                      <a:pt x="257375" y="472983"/>
                      <a:pt x="246941" y="467291"/>
                      <a:pt x="236507" y="460651"/>
                    </a:cubicBezTo>
                    <a:cubicBezTo>
                      <a:pt x="178646" y="425555"/>
                      <a:pt x="68614" y="334495"/>
                      <a:pt x="49643" y="31836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26B081B-01AA-D774-E651-2624F060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153" y="3780764"/>
            <a:ext cx="3997847" cy="3111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555CB5-F6F0-B9D0-960A-AAF47507B347}"/>
              </a:ext>
            </a:extLst>
          </p:cNvPr>
          <p:cNvSpPr txBox="1"/>
          <p:nvPr/>
        </p:nvSpPr>
        <p:spPr>
          <a:xfrm>
            <a:off x="4758202" y="1900010"/>
            <a:ext cx="7063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Gathered Information about the factory!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are using private web server for rolling out driver updates.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F3026-E969-9B98-F8D1-F41E9748046B}"/>
              </a:ext>
            </a:extLst>
          </p:cNvPr>
          <p:cNvSpPr txBox="1"/>
          <p:nvPr/>
        </p:nvSpPr>
        <p:spPr>
          <a:xfrm>
            <a:off x="382657" y="183937"/>
            <a:ext cx="4666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masis MT Pro Black" panose="020B0604020202020204" pitchFamily="18" charset="0"/>
                <a:ea typeface="맑은 고딕"/>
                <a:cs typeface="Arial" pitchFamily="34" charset="0"/>
              </a:rPr>
              <a:t>Starting with the 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0B85E-FE4F-3475-C555-08EB1EC14F84}"/>
              </a:ext>
            </a:extLst>
          </p:cNvPr>
          <p:cNvSpPr/>
          <p:nvPr/>
        </p:nvSpPr>
        <p:spPr>
          <a:xfrm>
            <a:off x="4816819" y="0"/>
            <a:ext cx="2928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ATTACK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D54406-4DC1-1D6F-B98D-058E661D2EEF}"/>
              </a:ext>
            </a:extLst>
          </p:cNvPr>
          <p:cNvSpPr txBox="1"/>
          <p:nvPr/>
        </p:nvSpPr>
        <p:spPr>
          <a:xfrm>
            <a:off x="4865587" y="2829453"/>
            <a:ext cx="3275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masis MT Pro Black" panose="020B0604020202020204" pitchFamily="18" charset="0"/>
              </a:rPr>
              <a:t>Working on Payload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60B2B-C5DF-965C-518A-77A0E8A4F556}"/>
              </a:ext>
            </a:extLst>
          </p:cNvPr>
          <p:cNvSpPr txBox="1"/>
          <p:nvPr/>
        </p:nvSpPr>
        <p:spPr>
          <a:xfrm>
            <a:off x="4746465" y="3345612"/>
            <a:ext cx="5597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Creating a simple reverse shell PowerShell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Obfuscating it so that it bypasses AV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6502E-A0E3-8E0F-85FA-B45CF12E29D2}"/>
              </a:ext>
            </a:extLst>
          </p:cNvPr>
          <p:cNvSpPr txBox="1"/>
          <p:nvPr/>
        </p:nvSpPr>
        <p:spPr>
          <a:xfrm>
            <a:off x="8021377" y="2909586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Amasis MT Pro Black" panose="02040A04050005020304" pitchFamily="18" charset="0"/>
              </a:rPr>
              <a:t>Weaponization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FB67B-E87B-0983-04D4-DEA3A837618F}"/>
              </a:ext>
            </a:extLst>
          </p:cNvPr>
          <p:cNvSpPr txBox="1"/>
          <p:nvPr/>
        </p:nvSpPr>
        <p:spPr>
          <a:xfrm>
            <a:off x="4791558" y="4183089"/>
            <a:ext cx="4005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3"/>
                </a:solidFill>
              </a:rPr>
              <a:t>Create a public webserver for the delivery of payload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AE359-2B34-E6EC-159A-680A664AA581}"/>
              </a:ext>
            </a:extLst>
          </p:cNvPr>
          <p:cNvSpPr txBox="1"/>
          <p:nvPr/>
        </p:nvSpPr>
        <p:spPr>
          <a:xfrm>
            <a:off x="9832694" y="2934952"/>
            <a:ext cx="1825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Amasis MT Pro Black" panose="02040A04050005020304" pitchFamily="18" charset="0"/>
              </a:rPr>
              <a:t>+ Delivery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9" grpId="0"/>
      <p:bldP spid="11" grpId="0"/>
      <p:bldP spid="20" grpId="0"/>
      <p:bldP spid="22" grpId="0"/>
      <p:bldP spid="23" grpId="0"/>
      <p:bldP spid="25" grpId="0"/>
      <p:bldP spid="29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539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Meiryo</vt:lpstr>
      <vt:lpstr>Amasis MT Pro</vt:lpstr>
      <vt:lpstr>Amasis MT Pro Black</vt:lpstr>
      <vt:lpstr>Amasis MT Pro Light</vt:lpstr>
      <vt:lpstr>Arial</vt:lpstr>
      <vt:lpstr>Bahnschrift SemiLight SemiConde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Brhamjot Singh</cp:lastModifiedBy>
  <cp:revision>111</cp:revision>
  <dcterms:created xsi:type="dcterms:W3CDTF">2020-01-20T05:08:25Z</dcterms:created>
  <dcterms:modified xsi:type="dcterms:W3CDTF">2024-05-21T18:28:19Z</dcterms:modified>
</cp:coreProperties>
</file>