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2E78-2824-4A64-8BE7-E4EE37B2A849}" type="datetimeFigureOut">
              <a:rPr lang="en-US" smtClean="0"/>
              <a:t>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5320-16B7-4F5D-8DC3-C64488BFD7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PyBreak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Breakout in Python</a:t>
            </a:r>
          </a:p>
          <a:p>
            <a:r>
              <a:rPr lang="en-US" dirty="0" smtClean="0"/>
              <a:t>by Stephanie </a:t>
            </a:r>
            <a:r>
              <a:rPr lang="en-US" dirty="0" err="1" smtClean="0"/>
              <a:t>Aligbe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to write a Breakout game because I feel that writing a game would force me to use many aspects of python</a:t>
            </a:r>
          </a:p>
          <a:p>
            <a:r>
              <a:rPr lang="en-US" dirty="0" smtClean="0"/>
              <a:t>The motivation for this project comes from the fact that I always feel more motivated to work on a project if it is a video game.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this project I want to encapsulate all the different components of a Breakout game</a:t>
            </a:r>
          </a:p>
          <a:p>
            <a:r>
              <a:rPr lang="en-US" dirty="0" smtClean="0"/>
              <a:t>The basic components are </a:t>
            </a:r>
          </a:p>
          <a:p>
            <a:pPr lvl="1"/>
            <a:r>
              <a:rPr lang="en-US" dirty="0" smtClean="0"/>
              <a:t>the ball</a:t>
            </a:r>
          </a:p>
          <a:p>
            <a:pPr lvl="1"/>
            <a:r>
              <a:rPr lang="en-US" dirty="0" smtClean="0"/>
              <a:t>the blocks</a:t>
            </a:r>
          </a:p>
          <a:p>
            <a:pPr lvl="1"/>
            <a:r>
              <a:rPr lang="en-US" dirty="0" smtClean="0"/>
              <a:t>the paddle</a:t>
            </a:r>
          </a:p>
          <a:p>
            <a:pPr lvl="1"/>
            <a:r>
              <a:rPr lang="en-US" dirty="0" smtClean="0"/>
              <a:t>the board (the stage)</a:t>
            </a:r>
          </a:p>
          <a:p>
            <a:r>
              <a:rPr lang="en-US" dirty="0" smtClean="0"/>
              <a:t>If time permits, I may also add levels and power ups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86200" y="304800"/>
            <a:ext cx="1295400" cy="685800"/>
            <a:chOff x="3657600" y="457200"/>
            <a:chExt cx="1295400" cy="685800"/>
          </a:xfrm>
        </p:grpSpPr>
        <p:sp>
          <p:nvSpPr>
            <p:cNvPr id="5" name="Rectangle 4"/>
            <p:cNvSpPr/>
            <p:nvPr/>
          </p:nvSpPr>
          <p:spPr>
            <a:xfrm>
              <a:off x="3657600" y="4572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dirty="0" smtClean="0"/>
                <a:t>ain.py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6858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9144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main()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86200" y="1600200"/>
            <a:ext cx="1295400" cy="1905000"/>
            <a:chOff x="3657600" y="457200"/>
            <a:chExt cx="1295400" cy="1905000"/>
          </a:xfrm>
        </p:grpSpPr>
        <p:sp>
          <p:nvSpPr>
            <p:cNvPr id="10" name="Rectangle 9"/>
            <p:cNvSpPr/>
            <p:nvPr/>
          </p:nvSpPr>
          <p:spPr>
            <a:xfrm>
              <a:off x="3657600" y="4572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gui.py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685800"/>
              <a:ext cx="12954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board: Board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paddle: Paddle</a:t>
              </a:r>
            </a:p>
            <a:p>
              <a:pPr algn="ctr"/>
              <a:r>
                <a:rPr lang="en-US" sz="1200" dirty="0" smtClean="0"/>
                <a:t>blocks: Block[]</a:t>
              </a:r>
            </a:p>
            <a:p>
              <a:pPr algn="ctr"/>
              <a:r>
                <a:rPr lang="en-US" sz="1200" dirty="0" smtClean="0"/>
                <a:t>ball: Ball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1447800"/>
              <a:ext cx="1295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startGame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drawBoard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drawPaddle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drawBlocks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drawBall</a:t>
              </a:r>
              <a:r>
                <a:rPr lang="en-US" sz="1200" dirty="0" smtClean="0"/>
                <a:t>()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9200" y="4724400"/>
            <a:ext cx="1295400" cy="990600"/>
            <a:chOff x="3657600" y="457200"/>
            <a:chExt cx="1295400" cy="990600"/>
          </a:xfrm>
        </p:grpSpPr>
        <p:sp>
          <p:nvSpPr>
            <p:cNvPr id="14" name="Rectangle 13"/>
            <p:cNvSpPr/>
            <p:nvPr/>
          </p:nvSpPr>
          <p:spPr>
            <a:xfrm>
              <a:off x="3657600" y="4572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board.py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7600" y="685800"/>
              <a:ext cx="12954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width: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height: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1066800"/>
              <a:ext cx="12954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setWidth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setHeight</a:t>
              </a:r>
              <a:r>
                <a:rPr lang="en-US" sz="1200" dirty="0" smtClean="0"/>
                <a:t>()</a:t>
              </a:r>
              <a:endParaRPr lang="en-US" sz="1200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48000" y="4724400"/>
            <a:ext cx="1295400" cy="1524000"/>
            <a:chOff x="3657600" y="457200"/>
            <a:chExt cx="1295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3657600" y="4572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block.py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57600" y="685800"/>
              <a:ext cx="1295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color: string</a:t>
              </a:r>
            </a:p>
            <a:p>
              <a:pPr algn="ctr"/>
              <a:r>
                <a:rPr lang="en-US" sz="1200" dirty="0" smtClean="0"/>
                <a:t>width: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height: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7600" y="1219200"/>
              <a:ext cx="12954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setWidth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setHeight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setColor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onHit</a:t>
              </a:r>
              <a:r>
                <a:rPr lang="en-US" sz="1200" dirty="0" smtClean="0"/>
                <a:t>()</a:t>
              </a:r>
              <a:endParaRPr lang="en-US" sz="12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00" y="4724400"/>
            <a:ext cx="1295400" cy="1143000"/>
            <a:chOff x="3657600" y="457200"/>
            <a:chExt cx="12954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3657600" y="4572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ball.py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57600" y="685800"/>
              <a:ext cx="12954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diameter: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speed: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066800"/>
              <a:ext cx="1295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setDiameter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setSpeed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smtClean="0"/>
                <a:t>move()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705600" y="4724400"/>
            <a:ext cx="1295400" cy="1143000"/>
            <a:chOff x="3657600" y="457200"/>
            <a:chExt cx="1295400" cy="1143000"/>
          </a:xfrm>
        </p:grpSpPr>
        <p:sp>
          <p:nvSpPr>
            <p:cNvPr id="26" name="Rectangle 25"/>
            <p:cNvSpPr/>
            <p:nvPr/>
          </p:nvSpPr>
          <p:spPr>
            <a:xfrm>
              <a:off x="3657600" y="457200"/>
              <a:ext cx="1295400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paddle.py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57600" y="685800"/>
              <a:ext cx="1295400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width: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height: </a:t>
              </a:r>
              <a:r>
                <a:rPr lang="en-US" sz="1200" dirty="0" err="1" smtClean="0"/>
                <a:t>int</a:t>
              </a:r>
              <a:endParaRPr lang="en-US" sz="1200" dirty="0" smtClean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1066800"/>
              <a:ext cx="12954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setWidth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err="1" smtClean="0"/>
                <a:t>setHeight</a:t>
              </a:r>
              <a:r>
                <a:rPr lang="en-US" sz="1200" dirty="0" smtClean="0"/>
                <a:t>()</a:t>
              </a:r>
            </a:p>
            <a:p>
              <a:pPr algn="ctr"/>
              <a:r>
                <a:rPr lang="en-US" sz="1200" dirty="0" smtClean="0"/>
                <a:t>move()</a:t>
              </a:r>
              <a:endParaRPr lang="en-US" sz="1200" dirty="0" smtClean="0"/>
            </a:p>
          </p:txBody>
        </p:sp>
      </p:grpSp>
      <p:cxnSp>
        <p:nvCxnSpPr>
          <p:cNvPr id="31" name="Straight Connector 30"/>
          <p:cNvCxnSpPr>
            <a:stCxn id="7" idx="2"/>
            <a:endCxn id="10" idx="0"/>
          </p:cNvCxnSpPr>
          <p:nvPr/>
        </p:nvCxnSpPr>
        <p:spPr>
          <a:xfrm rot="5400000">
            <a:off x="4229100" y="1295400"/>
            <a:ext cx="609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18" idx="0"/>
          </p:cNvCxnSpPr>
          <p:nvPr/>
        </p:nvCxnSpPr>
        <p:spPr>
          <a:xfrm rot="5400000">
            <a:off x="3505200" y="3695700"/>
            <a:ext cx="1219200" cy="838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2"/>
            <a:endCxn id="22" idx="0"/>
          </p:cNvCxnSpPr>
          <p:nvPr/>
        </p:nvCxnSpPr>
        <p:spPr>
          <a:xfrm rot="16200000" flipH="1">
            <a:off x="4419600" y="3619500"/>
            <a:ext cx="121920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2"/>
            <a:endCxn id="14" idx="0"/>
          </p:cNvCxnSpPr>
          <p:nvPr/>
        </p:nvCxnSpPr>
        <p:spPr>
          <a:xfrm rot="5400000">
            <a:off x="2590800" y="2781300"/>
            <a:ext cx="1219200" cy="266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  <a:endCxn id="26" idx="0"/>
          </p:cNvCxnSpPr>
          <p:nvPr/>
        </p:nvCxnSpPr>
        <p:spPr>
          <a:xfrm rot="16200000" flipH="1">
            <a:off x="5334000" y="2705100"/>
            <a:ext cx="121920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err="1" smtClean="0"/>
              <a:t>PyGame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190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PyBreak</vt:lpstr>
      <vt:lpstr>Introduction &amp; Motivation</vt:lpstr>
      <vt:lpstr>Technical Approach</vt:lpstr>
      <vt:lpstr>Slide 4</vt:lpstr>
      <vt:lpstr>Libraries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LabUser</dc:creator>
  <cp:lastModifiedBy>LabUser</cp:lastModifiedBy>
  <cp:revision>16</cp:revision>
  <dcterms:created xsi:type="dcterms:W3CDTF">2011-02-20T19:45:53Z</dcterms:created>
  <dcterms:modified xsi:type="dcterms:W3CDTF">2011-02-20T22:19:33Z</dcterms:modified>
</cp:coreProperties>
</file>