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378" r:id="rId2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Stijl, licht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-1880" y="-96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fld id="{D3646748-BC25-41CA-A659-7F968DC11A47}" type="datetime1">
              <a:rPr lang="en-US"/>
              <a:pPr/>
              <a:t>17/06/14</a:t>
            </a:fld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fld id="{B52C0C59-AA4C-4078-A3BC-7C507C177C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32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</a:defRPr>
            </a:lvl1pPr>
          </a:lstStyle>
          <a:p>
            <a:fld id="{BCFF86D8-912B-44CC-9616-552AE1A16E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32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eaLnBrk="0" hangingPunct="0">
              <a:defRPr/>
            </a:pPr>
            <a:endParaRPr lang="en-US"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202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63574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5682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6046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142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89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963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06144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339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68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900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044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85091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  <a:br>
              <a:rPr lang="nl-NL" smtClean="0"/>
            </a:br>
            <a:endParaRPr 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</p:txBody>
      </p:sp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6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7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nl-NL" sz="1400">
              <a:solidFill>
                <a:schemeClr val="bg2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/>
            <a:fld id="{170367AA-3B42-4B82-B642-B82411790D8A}" type="slidenum">
              <a:rPr lang="nl-NL" sz="1100">
                <a:ea typeface="ＭＳ Ｐゴシック" charset="-128"/>
              </a:rPr>
              <a:pPr algn="r"/>
              <a:t>‹#›</a:t>
            </a:fld>
            <a:endParaRPr lang="nl-NL" sz="1100"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656388" y="6324600"/>
            <a:ext cx="14636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000" dirty="0">
                <a:solidFill>
                  <a:srgbClr val="00A6D6"/>
                </a:solidFill>
                <a:ea typeface="Arial" charset="0"/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Contactless charging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94762" y="5621915"/>
            <a:ext cx="7159625" cy="43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 algn="ctr"/>
            <a:r>
              <a:rPr lang="en-US" sz="2000" dirty="0" smtClean="0"/>
              <a:t>Charged KITT within 3 minutes and 45 seconds!</a:t>
            </a:r>
            <a:endParaRPr lang="en-US" sz="2000" dirty="0"/>
          </a:p>
        </p:txBody>
      </p:sp>
      <p:pic>
        <p:nvPicPr>
          <p:cNvPr id="3" name="Picture 2" descr="contactless_charg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98" y="2176504"/>
            <a:ext cx="6712313" cy="293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05620"/>
      </p:ext>
    </p:extLst>
  </p:cSld>
  <p:clrMapOvr>
    <a:masterClrMapping/>
  </p:clrMapOvr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11124</TotalTime>
  <Words>11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text</vt:lpstr>
      <vt:lpstr>Contactless charging</vt:lpstr>
    </vt:vector>
  </TitlesOfParts>
  <Company>biwilderd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 plannen</dc:title>
  <dc:creator>Erwin de Haan;Robin Hes</dc:creator>
  <cp:lastModifiedBy>Wessel</cp:lastModifiedBy>
  <cp:revision>1121</cp:revision>
  <cp:lastPrinted>2010-08-18T11:28:56Z</cp:lastPrinted>
  <dcterms:created xsi:type="dcterms:W3CDTF">2011-02-22T09:03:58Z</dcterms:created>
  <dcterms:modified xsi:type="dcterms:W3CDTF">2014-06-16T22:16:36Z</dcterms:modified>
</cp:coreProperties>
</file>