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78" r:id="rId2"/>
    <p:sldId id="380" r:id="rId3"/>
    <p:sldId id="379" r:id="rId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>
        <p:scale>
          <a:sx n="147" d="100"/>
          <a:sy n="147" d="100"/>
        </p:scale>
        <p:origin x="-2440" y="-54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16/06/14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6-16 at 23.5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14" y="4005934"/>
            <a:ext cx="2320685" cy="2082667"/>
          </a:xfrm>
          <a:prstGeom prst="rect">
            <a:avLst/>
          </a:prstGeom>
        </p:spPr>
      </p:pic>
      <p:pic>
        <p:nvPicPr>
          <p:cNvPr id="7" name="Picture 6" descr="Screen Shot 2014-06-16 at 23.59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921"/>
            <a:ext cx="4395420" cy="2159452"/>
          </a:xfrm>
          <a:prstGeom prst="rect">
            <a:avLst/>
          </a:prstGeom>
        </p:spPr>
      </p:pic>
      <p:pic>
        <p:nvPicPr>
          <p:cNvPr id="8" name="Picture 7" descr="Screen Shot 2014-06-16 at 23.59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12" y="3997494"/>
            <a:ext cx="2564181" cy="2089954"/>
          </a:xfrm>
          <a:prstGeom prst="rect">
            <a:avLst/>
          </a:prstGeom>
        </p:spPr>
      </p:pic>
      <p:pic>
        <p:nvPicPr>
          <p:cNvPr id="9" name="Picture 8" descr="Screen Shot 2014-06-17 at 00.03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76" y="534051"/>
            <a:ext cx="6392224" cy="15110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1" y="0"/>
            <a:ext cx="1452529" cy="2408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 descr="Screen Shot 2014-06-17 at 00.03.2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1837"/>
            <a:ext cx="2885647" cy="1534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0" y="6575041"/>
            <a:ext cx="9144000" cy="2829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5978881"/>
            <a:ext cx="9144000" cy="1814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65791" y="5975760"/>
            <a:ext cx="3528095" cy="882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5" name="Picture 14" descr="Screen Shot 2014-06-17 at 00.03.2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280"/>
            <a:ext cx="9144000" cy="1624320"/>
          </a:xfrm>
          <a:prstGeom prst="rect">
            <a:avLst/>
          </a:prstGeom>
        </p:spPr>
      </p:pic>
      <p:sp>
        <p:nvSpPr>
          <p:cNvPr id="16" name="Subtitle 4"/>
          <p:cNvSpPr txBox="1">
            <a:spLocks/>
          </p:cNvSpPr>
          <p:nvPr/>
        </p:nvSpPr>
        <p:spPr bwMode="auto">
          <a:xfrm>
            <a:off x="1904280" y="2239645"/>
            <a:ext cx="6781800" cy="85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nl-NL" sz="1800" dirty="0" smtClean="0"/>
              <a:t>Final presentation – group B2</a:t>
            </a:r>
          </a:p>
          <a:p>
            <a:pPr marL="0" indent="0" algn="r">
              <a:buNone/>
            </a:pPr>
            <a:r>
              <a:rPr lang="nl-NL" sz="1800" dirty="0" smtClean="0"/>
              <a:t>Julio Ballesteros, Sjoerd Bosma, Wessel Bruinsma, Robin Hes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rgbClr val="000000"/>
                </a:solidFill>
              </a:rPr>
              <a:t>20-6-2014</a:t>
            </a:r>
          </a:p>
          <a:p>
            <a:pPr marL="0" indent="0" algn="r">
              <a:buNone/>
            </a:pP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406727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Autonomous car (KITT) driving to one or more waypoints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Short overview of our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to each component its unique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Finally a short recap and possible future work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36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</a:t>
            </a:r>
            <a:r>
              <a:rPr lang="nl-NL" dirty="0" err="1" smtClean="0"/>
              <a:t>thoughts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err="1" smtClean="0"/>
              <a:t>Working</a:t>
            </a:r>
            <a:r>
              <a:rPr lang="nl-NL" dirty="0" smtClean="0"/>
              <a:t> prototype (up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challenge</a:t>
            </a:r>
            <a:r>
              <a:rPr lang="nl-NL" dirty="0" smtClean="0"/>
              <a:t> 2,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lack</a:t>
            </a:r>
            <a:r>
              <a:rPr lang="nl-NL" dirty="0" smtClean="0"/>
              <a:t> of more </a:t>
            </a:r>
            <a:r>
              <a:rPr lang="nl-NL" dirty="0" err="1" smtClean="0"/>
              <a:t>testing</a:t>
            </a:r>
            <a:r>
              <a:rPr lang="nl-NL" dirty="0" smtClean="0"/>
              <a:t>)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TODO: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Fix ASIO lag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Small </a:t>
            </a:r>
            <a:r>
              <a:rPr lang="nl-NL" dirty="0" err="1" smtClean="0"/>
              <a:t>improvements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obstacle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Doppler +</a:t>
            </a:r>
            <a:br>
              <a:rPr lang="nl-NL" dirty="0" smtClean="0"/>
            </a:br>
            <a:r>
              <a:rPr lang="nl-NL" dirty="0" smtClean="0"/>
              <a:t>more accurate </a:t>
            </a:r>
            <a:r>
              <a:rPr lang="nl-NL" dirty="0" err="1" smtClean="0"/>
              <a:t>localisation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speed of sound </a:t>
            </a:r>
            <a:r>
              <a:rPr lang="nl-NL" dirty="0" err="1" smtClean="0"/>
              <a:t>and</a:t>
            </a:r>
            <a:r>
              <a:rPr lang="nl-NL" dirty="0" smtClean="0"/>
              <a:t> QR</a:t>
            </a:r>
          </a:p>
          <a:p>
            <a:pPr lvl="1"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13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11208</TotalTime>
  <Words>69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text</vt:lpstr>
      <vt:lpstr>PowerPoint Presentation</vt:lpstr>
      <vt:lpstr>Introduction</vt:lpstr>
      <vt:lpstr>Final thoughts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Wessel</cp:lastModifiedBy>
  <cp:revision>1119</cp:revision>
  <cp:lastPrinted>2010-08-18T11:28:56Z</cp:lastPrinted>
  <dcterms:created xsi:type="dcterms:W3CDTF">2011-02-22T09:03:58Z</dcterms:created>
  <dcterms:modified xsi:type="dcterms:W3CDTF">2014-06-16T22:13:19Z</dcterms:modified>
</cp:coreProperties>
</file>