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3"/>
  </p:notesMasterIdLst>
  <p:handoutMasterIdLst>
    <p:handoutMasterId r:id="rId4"/>
  </p:handoutMasterIdLst>
  <p:sldIdLst>
    <p:sldId id="378" r:id="rId2"/>
  </p:sldIdLst>
  <p:sldSz cx="9144000" cy="6858000" type="screen4x3"/>
  <p:notesSz cx="6794500" cy="99314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+mn-ea"/>
        <a:cs typeface="Arial" charset="0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+mn-ea"/>
        <a:cs typeface="Arial" charset="0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+mn-ea"/>
        <a:cs typeface="Arial" charset="0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+mn-ea"/>
        <a:cs typeface="Arial" charset="0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+mn-ea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charset="0"/>
        <a:ea typeface="+mn-ea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charset="0"/>
        <a:ea typeface="+mn-ea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charset="0"/>
        <a:ea typeface="+mn-ea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A85"/>
    <a:srgbClr val="0F1150"/>
    <a:srgbClr val="B2B2B2"/>
    <a:srgbClr val="ADC610"/>
    <a:srgbClr val="7BA0C9"/>
    <a:srgbClr val="77C0D7"/>
    <a:srgbClr val="775CD7"/>
    <a:srgbClr val="FB00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ijl, gemiddeld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Stijl, gemiddeld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Stijl, gemiddeld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E3FDE45-AF77-4B5C-9715-49D594BDF05E}" styleName="Stijl, licht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03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-1896" y="-104"/>
      </p:cViewPr>
      <p:guideLst>
        <p:guide orient="horz" pos="1296"/>
        <p:guide pos="2901"/>
        <p:guide pos="5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5" d="100"/>
        <a:sy n="55" d="100"/>
      </p:scale>
      <p:origin x="0" y="0"/>
    </p:cViewPr>
  </p:sorterViewPr>
  <p:gridSpacing cx="72010" cy="7201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8100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ＭＳ Ｐゴシック" charset="-128"/>
              </a:defRPr>
            </a:lvl1pPr>
          </a:lstStyle>
          <a:p>
            <a:fld id="{D3646748-BC25-41CA-A659-7F968DC11A47}" type="datetime1">
              <a:rPr lang="en-US"/>
              <a:pPr/>
              <a:t>17/06/14</a:t>
            </a:fld>
            <a:endParaRPr lang="en-US"/>
          </a:p>
        </p:txBody>
      </p:sp>
      <p:sp>
        <p:nvSpPr>
          <p:cNvPr id="1116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2925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16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8100" y="9432925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ＭＳ Ｐゴシック" charset="-128"/>
              </a:defRPr>
            </a:lvl1pPr>
          </a:lstStyle>
          <a:p>
            <a:fld id="{B52C0C59-AA4C-4078-A3BC-7C507C177C2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7321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latin typeface="Arial" charset="0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4400" y="744538"/>
            <a:ext cx="4965700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18050"/>
            <a:ext cx="4981575" cy="4468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451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latin typeface="Arial" charset="0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34513"/>
            <a:ext cx="2944812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  <a:ea typeface="ＭＳ Ｐゴシック" charset="-128"/>
              </a:defRPr>
            </a:lvl1pPr>
          </a:lstStyle>
          <a:p>
            <a:fld id="{BCFF86D8-912B-44CC-9616-552AE1A16EB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6326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2"/>
          <p:cNvSpPr/>
          <p:nvPr userDrawn="1"/>
        </p:nvSpPr>
        <p:spPr bwMode="auto">
          <a:xfrm>
            <a:off x="471488" y="2055813"/>
            <a:ext cx="7307262" cy="1897062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l" eaLnBrk="0" hangingPunct="0">
              <a:defRPr/>
            </a:pPr>
            <a:endParaRPr lang="en-US">
              <a:latin typeface="Arial" charset="0"/>
              <a:ea typeface="ＭＳ Ｐゴシック" pitchFamily="1" charset="-128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799" y="2155827"/>
            <a:ext cx="6798733" cy="646642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nl-NL" dirty="0" smtClean="0"/>
              <a:t>Click to </a:t>
            </a:r>
            <a:r>
              <a:rPr lang="nl-NL" dirty="0" err="1" smtClean="0"/>
              <a:t>edit</a:t>
            </a:r>
            <a:r>
              <a:rPr lang="nl-NL" dirty="0" smtClean="0"/>
              <a:t> </a:t>
            </a:r>
            <a:r>
              <a:rPr lang="nl-NL" dirty="0" err="1" smtClean="0"/>
              <a:t>Master</a:t>
            </a:r>
            <a:r>
              <a:rPr lang="nl-NL" dirty="0" smtClean="0"/>
              <a:t> </a:t>
            </a:r>
            <a:r>
              <a:rPr lang="nl-NL" dirty="0" err="1" smtClean="0"/>
              <a:t>title</a:t>
            </a:r>
            <a:r>
              <a:rPr lang="nl-NL" dirty="0" smtClean="0"/>
              <a:t> </a:t>
            </a:r>
            <a:r>
              <a:rPr lang="nl-NL" dirty="0" err="1" smtClean="0"/>
              <a:t>style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694265" y="2861729"/>
            <a:ext cx="6781801" cy="1016004"/>
          </a:xfrm>
        </p:spPr>
        <p:txBody>
          <a:bodyPr/>
          <a:lstStyle>
            <a:lvl1pPr marL="0" indent="0" algn="l">
              <a:buNone/>
              <a:defRPr>
                <a:solidFill>
                  <a:srgbClr val="00A6D6"/>
                </a:solidFill>
                <a:latin typeface="Bookman Old Style"/>
                <a:cs typeface="Bookman Old Style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nl-NL" dirty="0" smtClean="0"/>
              <a:t>Click to </a:t>
            </a:r>
            <a:r>
              <a:rPr lang="nl-NL" dirty="0" err="1" smtClean="0"/>
              <a:t>edit</a:t>
            </a:r>
            <a:r>
              <a:rPr lang="nl-NL" dirty="0" smtClean="0"/>
              <a:t> </a:t>
            </a:r>
            <a:r>
              <a:rPr lang="nl-NL" dirty="0" err="1" smtClean="0"/>
              <a:t>Master</a:t>
            </a:r>
            <a:r>
              <a:rPr lang="nl-NL" dirty="0" smtClean="0"/>
              <a:t> </a:t>
            </a:r>
            <a:r>
              <a:rPr lang="nl-NL" dirty="0" err="1" smtClean="0"/>
              <a:t>subtitle</a:t>
            </a:r>
            <a:r>
              <a:rPr lang="nl-NL" dirty="0" smtClean="0"/>
              <a:t> </a:t>
            </a:r>
            <a:r>
              <a:rPr lang="nl-NL" dirty="0" err="1" smtClean="0"/>
              <a:t>style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662021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nl-NL" noProof="0" smtClean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</p:spTree>
    <p:extLst>
      <p:ext uri="{BB962C8B-B14F-4D97-AF65-F5344CB8AC3E}">
        <p14:creationId xmlns:p14="http://schemas.microsoft.com/office/powerpoint/2010/main" val="635740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556825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288088" y="457200"/>
            <a:ext cx="1789112" cy="4878388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917575" y="457200"/>
            <a:ext cx="5218113" cy="4878388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560461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575" y="457200"/>
            <a:ext cx="7159625" cy="1066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25513" y="1828800"/>
            <a:ext cx="3492500" cy="3506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70413" y="1828800"/>
            <a:ext cx="3494087" cy="1676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0413" y="3657600"/>
            <a:ext cx="3494087" cy="1677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81423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nl-NL" smtClean="0"/>
              <a:t>Klik om het opmaakprofiel van de modelondertitel te bewerken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65894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459632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</p:spTree>
    <p:extLst>
      <p:ext uri="{BB962C8B-B14F-4D97-AF65-F5344CB8AC3E}">
        <p14:creationId xmlns:p14="http://schemas.microsoft.com/office/powerpoint/2010/main" val="3061440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925513" y="1828800"/>
            <a:ext cx="3492500" cy="35067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0413" y="1828800"/>
            <a:ext cx="3494087" cy="35067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73391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9685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59005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70440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</p:spTree>
    <p:extLst>
      <p:ext uri="{BB962C8B-B14F-4D97-AF65-F5344CB8AC3E}">
        <p14:creationId xmlns:p14="http://schemas.microsoft.com/office/powerpoint/2010/main" val="2850919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917575" y="457200"/>
            <a:ext cx="7159625" cy="124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smtClean="0"/>
              <a:t>Click to edit Master title style</a:t>
            </a:r>
            <a:br>
              <a:rPr lang="nl-NL" smtClean="0"/>
            </a:br>
            <a:endParaRPr lang="nl-NL" smtClean="0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925513" y="1828800"/>
            <a:ext cx="7138987" cy="3506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</p:txBody>
      </p:sp>
      <p:sp>
        <p:nvSpPr>
          <p:cNvPr id="12" name="Rectangle 13"/>
          <p:cNvSpPr>
            <a:spLocks noChangeArrowheads="1"/>
          </p:cNvSpPr>
          <p:nvPr userDrawn="1"/>
        </p:nvSpPr>
        <p:spPr bwMode="auto">
          <a:xfrm>
            <a:off x="0" y="6132513"/>
            <a:ext cx="9144000" cy="72548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defRPr/>
            </a:pPr>
            <a:endParaRPr lang="nl-NL" sz="2200">
              <a:latin typeface="Tahoma" pitchFamily="34" charset="0"/>
              <a:cs typeface="+mn-cs"/>
            </a:endParaRPr>
          </a:p>
        </p:txBody>
      </p:sp>
      <p:sp>
        <p:nvSpPr>
          <p:cNvPr id="14" name="Rectangle 19"/>
          <p:cNvSpPr>
            <a:spLocks noChangeArrowheads="1"/>
          </p:cNvSpPr>
          <p:nvPr userDrawn="1"/>
        </p:nvSpPr>
        <p:spPr bwMode="auto">
          <a:xfrm>
            <a:off x="0" y="6584950"/>
            <a:ext cx="9144000" cy="273050"/>
          </a:xfrm>
          <a:prstGeom prst="rect">
            <a:avLst/>
          </a:prstGeom>
          <a:solidFill>
            <a:srgbClr val="00A6D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defRPr/>
            </a:pPr>
            <a:endParaRPr lang="nl-NL" sz="2200">
              <a:latin typeface="Tahoma" pitchFamily="34" charset="0"/>
              <a:cs typeface="+mn-cs"/>
            </a:endParaRPr>
          </a:p>
        </p:txBody>
      </p:sp>
      <p:sp>
        <p:nvSpPr>
          <p:cNvPr id="16" name="Line 20"/>
          <p:cNvSpPr>
            <a:spLocks noChangeShapeType="1"/>
          </p:cNvSpPr>
          <p:nvPr userDrawn="1"/>
        </p:nvSpPr>
        <p:spPr bwMode="auto">
          <a:xfrm>
            <a:off x="0" y="6781800"/>
            <a:ext cx="9144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r">
              <a:defRPr/>
            </a:pPr>
            <a:endParaRPr lang="nl-NL" sz="2200">
              <a:latin typeface="Tahoma" pitchFamily="34" charset="0"/>
              <a:cs typeface="+mn-cs"/>
            </a:endParaRPr>
          </a:p>
        </p:txBody>
      </p:sp>
      <p:sp>
        <p:nvSpPr>
          <p:cNvPr id="17" name="Line 22"/>
          <p:cNvSpPr>
            <a:spLocks noChangeShapeType="1"/>
          </p:cNvSpPr>
          <p:nvPr userDrawn="1"/>
        </p:nvSpPr>
        <p:spPr bwMode="auto">
          <a:xfrm>
            <a:off x="0" y="6134100"/>
            <a:ext cx="9144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r">
              <a:defRPr/>
            </a:pPr>
            <a:endParaRPr lang="nl-NL" sz="2200">
              <a:latin typeface="Tahoma" pitchFamily="34" charset="0"/>
              <a:cs typeface="+mn-cs"/>
            </a:endParaRPr>
          </a:p>
        </p:txBody>
      </p:sp>
      <p:sp>
        <p:nvSpPr>
          <p:cNvPr id="18" name="Text Box 23"/>
          <p:cNvSpPr txBox="1">
            <a:spLocks noChangeArrowheads="1"/>
          </p:cNvSpPr>
          <p:nvPr userDrawn="1"/>
        </p:nvSpPr>
        <p:spPr bwMode="auto">
          <a:xfrm>
            <a:off x="3124200" y="6248400"/>
            <a:ext cx="4419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endParaRPr lang="nl-NL" sz="1400">
              <a:solidFill>
                <a:schemeClr val="bg2"/>
              </a:solidFill>
              <a:ea typeface="ＭＳ Ｐゴシック" charset="-128"/>
              <a:cs typeface="ＭＳ Ｐゴシック" charset="-128"/>
            </a:endParaRPr>
          </a:p>
        </p:txBody>
      </p:sp>
      <p:sp>
        <p:nvSpPr>
          <p:cNvPr id="19" name="Rectangle 20"/>
          <p:cNvSpPr>
            <a:spLocks noChangeArrowheads="1"/>
          </p:cNvSpPr>
          <p:nvPr userDrawn="1"/>
        </p:nvSpPr>
        <p:spPr bwMode="auto">
          <a:xfrm>
            <a:off x="0" y="0"/>
            <a:ext cx="469900" cy="2057400"/>
          </a:xfrm>
          <a:prstGeom prst="rect">
            <a:avLst/>
          </a:prstGeom>
          <a:solidFill>
            <a:srgbClr val="00A6D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defRPr/>
            </a:pPr>
            <a:endParaRPr lang="nl-NL" sz="2200">
              <a:latin typeface="Tahoma" pitchFamily="34" charset="0"/>
              <a:cs typeface="+mn-cs"/>
            </a:endParaRPr>
          </a:p>
        </p:txBody>
      </p:sp>
      <p:pic>
        <p:nvPicPr>
          <p:cNvPr id="1034" name="Picture 10" descr="logo_rgb4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6181725"/>
            <a:ext cx="881063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17"/>
          <p:cNvSpPr>
            <a:spLocks noChangeArrowheads="1"/>
          </p:cNvSpPr>
          <p:nvPr userDrawn="1"/>
        </p:nvSpPr>
        <p:spPr bwMode="auto">
          <a:xfrm>
            <a:off x="7735888" y="6362700"/>
            <a:ext cx="452437" cy="252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r"/>
            <a:fld id="{170367AA-3B42-4B82-B642-B82411790D8A}" type="slidenum">
              <a:rPr lang="nl-NL" sz="1100">
                <a:ea typeface="ＭＳ Ｐゴシック" charset="-128"/>
              </a:rPr>
              <a:pPr algn="r"/>
              <a:t>‹#›</a:t>
            </a:fld>
            <a:endParaRPr lang="nl-NL" sz="1100">
              <a:ea typeface="ＭＳ Ｐゴシック" charset="-128"/>
            </a:endParaRPr>
          </a:p>
        </p:txBody>
      </p:sp>
      <p:sp>
        <p:nvSpPr>
          <p:cNvPr id="20" name="TextBox 19"/>
          <p:cNvSpPr txBox="1"/>
          <p:nvPr userDrawn="1"/>
        </p:nvSpPr>
        <p:spPr>
          <a:xfrm>
            <a:off x="6656388" y="6324600"/>
            <a:ext cx="1463675" cy="2460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l">
              <a:defRPr/>
            </a:pPr>
            <a:r>
              <a:rPr lang="en-US" sz="1000" dirty="0">
                <a:solidFill>
                  <a:srgbClr val="00A6D6"/>
                </a:solidFill>
                <a:ea typeface="Arial" charset="0"/>
              </a:rPr>
              <a:t>Challenge the future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marL="8572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+mj-lt"/>
          <a:ea typeface="ＭＳ Ｐゴシック" charset="-128"/>
          <a:cs typeface="ＭＳ Ｐゴシック" charset="-128"/>
        </a:defRPr>
      </a:lvl1pPr>
      <a:lvl2pPr marL="8572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  <a:ea typeface="ＭＳ Ｐゴシック" charset="-128"/>
          <a:cs typeface="ＭＳ Ｐゴシック" charset="-128"/>
        </a:defRPr>
      </a:lvl2pPr>
      <a:lvl3pPr marL="8572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  <a:ea typeface="ＭＳ Ｐゴシック" charset="-128"/>
          <a:cs typeface="ＭＳ Ｐゴシック" charset="-128"/>
        </a:defRPr>
      </a:lvl3pPr>
      <a:lvl4pPr marL="8572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  <a:ea typeface="ＭＳ Ｐゴシック" charset="-128"/>
          <a:cs typeface="ＭＳ Ｐゴシック" charset="-128"/>
        </a:defRPr>
      </a:lvl4pPr>
      <a:lvl5pPr marL="8572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  <a:ea typeface="ＭＳ Ｐゴシック" charset="-128"/>
          <a:cs typeface="ＭＳ Ｐゴシック" charset="-128"/>
        </a:defRPr>
      </a:lvl5pPr>
      <a:lvl6pPr marL="13144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</a:defRPr>
      </a:lvl6pPr>
      <a:lvl7pPr marL="17716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</a:defRPr>
      </a:lvl7pPr>
      <a:lvl8pPr marL="22288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</a:defRPr>
      </a:lvl8pPr>
      <a:lvl9pPr marL="26860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</a:defRPr>
      </a:lvl9pPr>
    </p:titleStyle>
    <p:bodyStyle>
      <a:lvl1pPr marL="195263" indent="-195263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rgbClr val="00A6D6"/>
        </a:buClr>
        <a:buChar char="•"/>
        <a:defRPr sz="20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5762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rgbClr val="00A6D6"/>
        </a:buClr>
        <a:buFont typeface="Times" charset="0"/>
        <a:buChar char="•"/>
        <a:defRPr>
          <a:solidFill>
            <a:schemeClr val="tx1"/>
          </a:solidFill>
          <a:latin typeface="+mn-lt"/>
          <a:ea typeface="ＭＳ Ｐゴシック" charset="-128"/>
        </a:defRPr>
      </a:lvl2pPr>
      <a:lvl3pPr marL="9572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rgbClr val="00A6D6"/>
        </a:buClr>
        <a:buFont typeface="Times" charset="0"/>
        <a:buChar char="•"/>
        <a:defRPr sz="1600">
          <a:solidFill>
            <a:schemeClr val="tx1"/>
          </a:solidFill>
          <a:latin typeface="+mn-lt"/>
          <a:ea typeface="ＭＳ Ｐゴシック" charset="-128"/>
        </a:defRPr>
      </a:lvl3pPr>
      <a:lvl4pPr marL="13382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chemeClr val="bg2"/>
        </a:buClr>
        <a:buFont typeface="Times" charset="0"/>
        <a:buChar char="•"/>
        <a:defRPr sz="1400">
          <a:solidFill>
            <a:schemeClr val="tx1"/>
          </a:solidFill>
          <a:latin typeface="+mn-lt"/>
          <a:ea typeface="ＭＳ Ｐゴシック" charset="-128"/>
        </a:defRPr>
      </a:lvl4pPr>
      <a:lvl5pPr marL="17192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chemeClr val="bg2"/>
        </a:buClr>
        <a:buFont typeface="Times" charset="0"/>
        <a:buChar char="•"/>
        <a:defRPr sz="1200">
          <a:solidFill>
            <a:schemeClr val="tx1"/>
          </a:solidFill>
          <a:latin typeface="+mn-lt"/>
          <a:ea typeface="ＭＳ Ｐゴシック" charset="-128"/>
        </a:defRPr>
      </a:lvl5pPr>
      <a:lvl6pPr marL="21764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chemeClr val="bg2"/>
        </a:buClr>
        <a:buFont typeface="Times" pitchFamily="18" charset="0"/>
        <a:buChar char="•"/>
        <a:defRPr sz="1200">
          <a:solidFill>
            <a:schemeClr val="tx1"/>
          </a:solidFill>
          <a:latin typeface="+mn-lt"/>
        </a:defRPr>
      </a:lvl6pPr>
      <a:lvl7pPr marL="26336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chemeClr val="bg2"/>
        </a:buClr>
        <a:buFont typeface="Times" pitchFamily="18" charset="0"/>
        <a:buChar char="•"/>
        <a:defRPr sz="1200">
          <a:solidFill>
            <a:schemeClr val="tx1"/>
          </a:solidFill>
          <a:latin typeface="+mn-lt"/>
        </a:defRPr>
      </a:lvl7pPr>
      <a:lvl8pPr marL="30908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chemeClr val="bg2"/>
        </a:buClr>
        <a:buFont typeface="Times" pitchFamily="18" charset="0"/>
        <a:buChar char="•"/>
        <a:defRPr sz="1200">
          <a:solidFill>
            <a:schemeClr val="tx1"/>
          </a:solidFill>
          <a:latin typeface="+mn-lt"/>
        </a:defRPr>
      </a:lvl8pPr>
      <a:lvl9pPr marL="35480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chemeClr val="bg2"/>
        </a:buClr>
        <a:buFont typeface="Times" pitchFamily="18" charset="0"/>
        <a:buChar char="•"/>
        <a:defRPr sz="1200">
          <a:solidFill>
            <a:schemeClr val="tx1"/>
          </a:solidFill>
          <a:latin typeface="+mn-lt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verification</a:t>
            </a: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948296" y="1096334"/>
            <a:ext cx="7159625" cy="470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8572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marL="8572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  <a:ea typeface="ＭＳ Ｐゴシック" charset="-128"/>
                <a:cs typeface="ＭＳ Ｐゴシック" charset="-128"/>
              </a:defRPr>
            </a:lvl2pPr>
            <a:lvl3pPr marL="8572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  <a:ea typeface="ＭＳ Ｐゴシック" charset="-128"/>
                <a:cs typeface="ＭＳ Ｐゴシック" charset="-128"/>
              </a:defRPr>
            </a:lvl3pPr>
            <a:lvl4pPr marL="8572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  <a:ea typeface="ＭＳ Ｐゴシック" charset="-128"/>
                <a:cs typeface="ＭＳ Ｐゴシック" charset="-128"/>
              </a:defRPr>
            </a:lvl4pPr>
            <a:lvl5pPr marL="8572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  <a:ea typeface="ＭＳ Ｐゴシック" charset="-128"/>
                <a:cs typeface="ＭＳ Ｐゴシック" charset="-128"/>
              </a:defRPr>
            </a:lvl5pPr>
            <a:lvl6pPr marL="13144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</a:defRPr>
            </a:lvl6pPr>
            <a:lvl7pPr marL="17716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</a:defRPr>
            </a:lvl7pPr>
            <a:lvl8pPr marL="22288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</a:defRPr>
            </a:lvl8pPr>
            <a:lvl9pPr marL="26860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</a:defRPr>
            </a:lvl9pPr>
          </a:lstStyle>
          <a:p>
            <a:r>
              <a:rPr lang="en-US" sz="2000" dirty="0" smtClean="0"/>
              <a:t>Our approach</a:t>
            </a:r>
            <a:endParaRPr lang="en-US" sz="2000" dirty="0"/>
          </a:p>
        </p:txBody>
      </p:sp>
      <p:pic>
        <p:nvPicPr>
          <p:cNvPr id="3" name="Picture 2" descr="Screen Shot 2014-06-17 at 00.17.0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3682" y="1478139"/>
            <a:ext cx="5066785" cy="4478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805620"/>
      </p:ext>
    </p:extLst>
  </p:cSld>
  <p:clrMapOvr>
    <a:masterClrMapping/>
  </p:clrMapOvr>
</p:sld>
</file>

<file path=ppt/theme/theme1.xml><?xml version="1.0" encoding="utf-8"?>
<a:theme xmlns:a="http://schemas.openxmlformats.org/drawingml/2006/main" name="text">
  <a:themeElements>
    <a:clrScheme name="">
      <a:dk1>
        <a:srgbClr val="000000"/>
      </a:dk1>
      <a:lt1>
        <a:srgbClr val="FFFFFF"/>
      </a:lt1>
      <a:dk2>
        <a:srgbClr val="000000"/>
      </a:dk2>
      <a:lt2>
        <a:srgbClr val="108BD9"/>
      </a:lt2>
      <a:accent1>
        <a:srgbClr val="ADC610"/>
      </a:accent1>
      <a:accent2>
        <a:srgbClr val="002B60"/>
      </a:accent2>
      <a:accent3>
        <a:srgbClr val="FFFFFF"/>
      </a:accent3>
      <a:accent4>
        <a:srgbClr val="000000"/>
      </a:accent4>
      <a:accent5>
        <a:srgbClr val="D3DFAA"/>
      </a:accent5>
      <a:accent6>
        <a:srgbClr val="002656"/>
      </a:accent6>
      <a:hlink>
        <a:srgbClr val="A10058"/>
      </a:hlink>
      <a:folHlink>
        <a:srgbClr val="66BCAA"/>
      </a:folHlink>
    </a:clrScheme>
    <a:fontScheme name="text">
      <a:majorFont>
        <a:latin typeface="Bookman Old Style"/>
        <a:ea typeface=""/>
        <a:cs typeface=""/>
      </a:majorFont>
      <a:minorFont>
        <a:latin typeface="Tahoma"/>
        <a:ea typeface=""/>
        <a:cs typeface="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lnDef>
  </a:objectDefaults>
  <a:extraClrSchemeLst>
    <a:extraClrScheme>
      <a:clrScheme name="text 1">
        <a:dk1>
          <a:srgbClr val="000000"/>
        </a:dk1>
        <a:lt1>
          <a:srgbClr val="FFFFFF"/>
        </a:lt1>
        <a:dk2>
          <a:srgbClr val="000000"/>
        </a:dk2>
        <a:lt2>
          <a:srgbClr val="108BD9"/>
        </a:lt2>
        <a:accent1>
          <a:srgbClr val="C1C700"/>
        </a:accent1>
        <a:accent2>
          <a:srgbClr val="003B74"/>
        </a:accent2>
        <a:accent3>
          <a:srgbClr val="FFFFFF"/>
        </a:accent3>
        <a:accent4>
          <a:srgbClr val="000000"/>
        </a:accent4>
        <a:accent5>
          <a:srgbClr val="DDE0AA"/>
        </a:accent5>
        <a:accent6>
          <a:srgbClr val="003568"/>
        </a:accent6>
        <a:hlink>
          <a:srgbClr val="C2006E"/>
        </a:hlink>
        <a:folHlink>
          <a:srgbClr val="7FC6B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11122</TotalTime>
  <Words>4</Words>
  <Application>Microsoft Macintosh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text</vt:lpstr>
      <vt:lpstr>System verification</vt:lpstr>
    </vt:vector>
  </TitlesOfParts>
  <Company>biwilderd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Route plannen</dc:title>
  <dc:creator>Erwin de Haan;Robin Hes</dc:creator>
  <cp:lastModifiedBy>Wessel</cp:lastModifiedBy>
  <cp:revision>1120</cp:revision>
  <cp:lastPrinted>2010-08-18T11:28:56Z</cp:lastPrinted>
  <dcterms:created xsi:type="dcterms:W3CDTF">2011-02-22T09:03:58Z</dcterms:created>
  <dcterms:modified xsi:type="dcterms:W3CDTF">2014-06-16T22:17:39Z</dcterms:modified>
</cp:coreProperties>
</file>