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854" y="-9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6/16/2014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469901" y="3952875"/>
            <a:ext cx="7308850" cy="46521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9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587375"/>
          </a:xfrm>
        </p:spPr>
        <p:txBody>
          <a:bodyPr/>
          <a:lstStyle/>
          <a:p>
            <a:pPr marL="0" indent="0"/>
            <a:r>
              <a:rPr lang="en-US" dirty="0" smtClean="0"/>
              <a:t>EPO4 – Final presentation</a:t>
            </a:r>
            <a:endParaRPr lang="en-US" dirty="0" smtClean="0"/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734219" y="2714845"/>
            <a:ext cx="6781800" cy="856491"/>
          </a:xfrm>
        </p:spPr>
        <p:txBody>
          <a:bodyPr/>
          <a:lstStyle/>
          <a:p>
            <a:r>
              <a:rPr lang="nl-NL" dirty="0" smtClean="0"/>
              <a:t>Electric Transport 2020</a:t>
            </a:r>
            <a:endParaRPr lang="nl-NL" dirty="0" smtClean="0"/>
          </a:p>
          <a:p>
            <a:r>
              <a:rPr lang="nl-NL" sz="1800" dirty="0" smtClean="0">
                <a:solidFill>
                  <a:schemeClr val="bg1"/>
                </a:solidFill>
                <a:latin typeface="+mn-lt"/>
              </a:rPr>
              <a:t>Group B2 – Julio Ballesteros, Sjoerd Bosma, Wessel Bruinsma, Robin Hes</a:t>
            </a:r>
            <a:endParaRPr lang="nl-NL" sz="1800" dirty="0">
              <a:solidFill>
                <a:schemeClr val="bg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20-6-2014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11090</TotalTime>
  <Words>22</Words>
  <Application>Microsoft Office PowerPoint</Application>
  <PresentationFormat>Diavoorstelling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text</vt:lpstr>
      <vt:lpstr>EPO4 – Final presentation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Robin Hes</cp:lastModifiedBy>
  <cp:revision>1114</cp:revision>
  <cp:lastPrinted>2010-08-18T11:28:56Z</cp:lastPrinted>
  <dcterms:created xsi:type="dcterms:W3CDTF">2011-02-22T09:03:58Z</dcterms:created>
  <dcterms:modified xsi:type="dcterms:W3CDTF">2014-06-16T20:12:53Z</dcterms:modified>
</cp:coreProperties>
</file>