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377" r:id="rId2"/>
    <p:sldId id="379" r:id="rId3"/>
    <p:sldId id="380" r:id="rId4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Stijl, licht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1260" y="-96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fld id="{D3646748-BC25-41CA-A659-7F968DC11A47}" type="datetime1">
              <a:rPr lang="en-US"/>
              <a:pPr/>
              <a:t>6/16/2014</a:t>
            </a:fld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fld id="{B52C0C59-AA4C-4078-A3BC-7C507C177C2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32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</a:defRPr>
            </a:lvl1pPr>
          </a:lstStyle>
          <a:p>
            <a:fld id="{BCFF86D8-912B-44CC-9616-552AE1A16EB1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32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/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eaLnBrk="0" hangingPunct="0">
              <a:defRPr/>
            </a:pPr>
            <a:endParaRPr lang="en-US"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6202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63574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5682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6046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142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589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963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06144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339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68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900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044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85091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  <a:br>
              <a:rPr lang="nl-NL" smtClean="0"/>
            </a:br>
            <a:endParaRPr 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</p:txBody>
      </p:sp>
      <p:sp>
        <p:nvSpPr>
          <p:cNvPr id="12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4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6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7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nl-NL" sz="1400">
              <a:solidFill>
                <a:schemeClr val="bg2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/>
            <a:fld id="{170367AA-3B42-4B82-B642-B82411790D8A}" type="slidenum">
              <a:rPr lang="nl-NL" sz="1100">
                <a:ea typeface="ＭＳ Ｐゴシック" charset="-128"/>
              </a:rPr>
              <a:pPr algn="r"/>
              <a:t>‹nr.›</a:t>
            </a:fld>
            <a:endParaRPr lang="nl-NL" sz="1100">
              <a:ea typeface="ＭＳ Ｐゴシック" charset="-128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656388" y="6324600"/>
            <a:ext cx="1463675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000" dirty="0">
                <a:solidFill>
                  <a:srgbClr val="00A6D6"/>
                </a:solidFill>
                <a:ea typeface="Arial" charset="0"/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 bwMode="auto">
          <a:xfrm>
            <a:off x="469901" y="3952875"/>
            <a:ext cx="7308850" cy="46521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471489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l" eaLnBrk="0" hangingPunct="0"/>
            <a:endParaRPr lang="nl-NL" dirty="0">
              <a:latin typeface="Arial" charset="0"/>
              <a:ea typeface="ＭＳ Ｐゴシック" charset="-128"/>
            </a:endParaRPr>
          </a:p>
        </p:txBody>
      </p:sp>
      <p:sp>
        <p:nvSpPr>
          <p:cNvPr id="17411" name="Title 3"/>
          <p:cNvSpPr>
            <a:spLocks noGrp="1"/>
          </p:cNvSpPr>
          <p:nvPr>
            <p:ph type="ctrTitle"/>
          </p:nvPr>
        </p:nvSpPr>
        <p:spPr>
          <a:xfrm>
            <a:off x="685800" y="2155825"/>
            <a:ext cx="6799263" cy="587375"/>
          </a:xfrm>
        </p:spPr>
        <p:txBody>
          <a:bodyPr/>
          <a:lstStyle/>
          <a:p>
            <a:pPr marL="0" indent="0"/>
            <a:r>
              <a:rPr lang="en-US" dirty="0" smtClean="0"/>
              <a:t>EPO4 – Final presentation</a:t>
            </a:r>
          </a:p>
        </p:txBody>
      </p:sp>
      <p:sp>
        <p:nvSpPr>
          <p:cNvPr id="17412" name="Subtitle 4"/>
          <p:cNvSpPr>
            <a:spLocks noGrp="1"/>
          </p:cNvSpPr>
          <p:nvPr>
            <p:ph type="subTitle" idx="1"/>
          </p:nvPr>
        </p:nvSpPr>
        <p:spPr>
          <a:xfrm>
            <a:off x="734219" y="2714845"/>
            <a:ext cx="6781800" cy="856491"/>
          </a:xfrm>
        </p:spPr>
        <p:txBody>
          <a:bodyPr/>
          <a:lstStyle/>
          <a:p>
            <a:r>
              <a:rPr lang="nl-NL" dirty="0" smtClean="0"/>
              <a:t>Electric Transport 2020</a:t>
            </a:r>
          </a:p>
          <a:p>
            <a:r>
              <a:rPr lang="nl-NL" sz="1800" dirty="0" smtClean="0">
                <a:solidFill>
                  <a:schemeClr val="bg1"/>
                </a:solidFill>
                <a:latin typeface="+mn-lt"/>
              </a:rPr>
              <a:t>Group B2 – Julio Ballesteros, Sjoerd Bosma, Wessel Bruinsma, Robin Hes</a:t>
            </a:r>
            <a:endParaRPr lang="nl-NL" sz="1800" dirty="0">
              <a:solidFill>
                <a:schemeClr val="bg1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+mn-lt"/>
              </a:rPr>
              <a:t>20-6-2014</a:t>
            </a:r>
            <a:endParaRPr lang="en-US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 dirty="0">
              <a:latin typeface="Tahoma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System </a:t>
            </a:r>
            <a:r>
              <a:rPr lang="nl-NL" dirty="0" err="1" smtClean="0"/>
              <a:t>overview</a:t>
            </a:r>
            <a:endParaRPr lang="nl-NL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28890"/>
              </p:ext>
            </p:extLst>
          </p:nvPr>
        </p:nvGraphicFramePr>
        <p:xfrm>
          <a:off x="630058" y="1509144"/>
          <a:ext cx="7925511" cy="4236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6076891" imgH="3248120" progId="Visio.Drawing.15">
                  <p:embed/>
                </p:oleObj>
              </mc:Choice>
              <mc:Fallback>
                <p:oleObj name="Visio" r:id="rId3" imgW="6076891" imgH="324812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058" y="1509144"/>
                        <a:ext cx="7925511" cy="4236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121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GUI &amp; Communication</a:t>
            </a:r>
            <a:endParaRPr lang="nl-NL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928409"/>
              </p:ext>
            </p:extLst>
          </p:nvPr>
        </p:nvGraphicFramePr>
        <p:xfrm>
          <a:off x="836641" y="894476"/>
          <a:ext cx="7427465" cy="5100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3" imgW="6962804" imgH="4781526" progId="Visio.Drawing.15">
                  <p:embed/>
                </p:oleObj>
              </mc:Choice>
              <mc:Fallback>
                <p:oleObj name="Visio" r:id="rId3" imgW="6962804" imgH="478152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6641" y="894476"/>
                        <a:ext cx="7427465" cy="51006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238" y="1791048"/>
            <a:ext cx="6039523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7986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11112</TotalTime>
  <Words>27</Words>
  <Application>Microsoft Office PowerPoint</Application>
  <PresentationFormat>Diavoorstelling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5" baseType="lpstr">
      <vt:lpstr>text</vt:lpstr>
      <vt:lpstr>Microsoft Visio Drawing</vt:lpstr>
      <vt:lpstr>EPO4 – Final presentation</vt:lpstr>
      <vt:lpstr>System overview</vt:lpstr>
      <vt:lpstr>GUI &amp; Communication</vt:lpstr>
    </vt:vector>
  </TitlesOfParts>
  <Company>biwilderd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Route plannen</dc:title>
  <dc:creator>Erwin de Haan;Robin Hes</dc:creator>
  <cp:lastModifiedBy>Robin Hes</cp:lastModifiedBy>
  <cp:revision>1117</cp:revision>
  <cp:lastPrinted>2010-08-18T11:28:56Z</cp:lastPrinted>
  <dcterms:created xsi:type="dcterms:W3CDTF">2011-02-22T09:03:58Z</dcterms:created>
  <dcterms:modified xsi:type="dcterms:W3CDTF">2014-06-16T21:30:39Z</dcterms:modified>
</cp:coreProperties>
</file>