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"/>
  </p:notesMasterIdLst>
  <p:handoutMasterIdLst>
    <p:handoutMasterId r:id="rId5"/>
  </p:handoutMasterIdLst>
  <p:sldIdLst>
    <p:sldId id="378" r:id="rId2"/>
    <p:sldId id="379" r:id="rId3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-1864" y="-112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D3646748-BC25-41CA-A659-7F968DC11A47}" type="datetime1">
              <a:rPr lang="en-US"/>
              <a:pPr/>
              <a:t>16/06/14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</a:defRPr>
            </a:lvl1pPr>
          </a:lstStyle>
          <a:p>
            <a:fld id="{B52C0C59-AA4C-4078-A3BC-7C507C177C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32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</a:defRPr>
            </a:lvl1pPr>
          </a:lstStyle>
          <a:p>
            <a:fld id="{BCFF86D8-912B-44CC-9616-552AE1A16E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20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3574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68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604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142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89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59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3061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39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9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04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0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  <a:br>
              <a:rPr lang="nl-NL" smtClean="0"/>
            </a:br>
            <a:endParaRPr 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170367AA-3B42-4B82-B642-B82411790D8A}" type="slidenum">
              <a:rPr lang="nl-NL" sz="1100">
                <a:ea typeface="ＭＳ Ｐゴシック" charset="-128"/>
              </a:rPr>
              <a:pPr algn="r"/>
              <a:t>‹#›</a:t>
            </a:fld>
            <a:endParaRPr lang="nl-NL" sz="1100">
              <a:ea typeface="ＭＳ Ｐゴシック" charset="-128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pic>
        <p:nvPicPr>
          <p:cNvPr id="5" name="Picture 4" descr="Screen Shot 2014-06-16 at 23.11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0" y="2011466"/>
            <a:ext cx="7735742" cy="364491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Our approach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580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KITT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48296" y="1096334"/>
            <a:ext cx="7159625" cy="47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en-US" sz="2000" dirty="0" smtClean="0"/>
              <a:t>System overview</a:t>
            </a:r>
            <a:endParaRPr lang="en-US" sz="2000" dirty="0"/>
          </a:p>
        </p:txBody>
      </p:sp>
      <p:pic>
        <p:nvPicPr>
          <p:cNvPr id="3" name="Picture 2" descr="control-overvi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1" y="2192698"/>
            <a:ext cx="8085481" cy="30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6796"/>
      </p:ext>
    </p:extLst>
  </p:cSld>
  <p:clrMapOvr>
    <a:masterClrMapping/>
  </p:clrMapOvr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11122</TotalTime>
  <Words>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text</vt:lpstr>
      <vt:lpstr>Controlling KITT</vt:lpstr>
      <vt:lpstr>Controlling KITT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plannen</dc:title>
  <dc:creator>Erwin de Haan;Robin Hes</dc:creator>
  <cp:lastModifiedBy>Wessel</cp:lastModifiedBy>
  <cp:revision>1119</cp:revision>
  <cp:lastPrinted>2010-08-18T11:28:56Z</cp:lastPrinted>
  <dcterms:created xsi:type="dcterms:W3CDTF">2011-02-22T09:03:58Z</dcterms:created>
  <dcterms:modified xsi:type="dcterms:W3CDTF">2014-06-16T21:37:51Z</dcterms:modified>
</cp:coreProperties>
</file>