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>
        <p:scale>
          <a:sx n="150" d="100"/>
          <a:sy n="150" d="100"/>
        </p:scale>
        <p:origin x="-2352" y="-41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16/06/14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System overview</a:t>
            </a:r>
            <a:endParaRPr lang="en-US" sz="2000" dirty="0"/>
          </a:p>
        </p:txBody>
      </p:sp>
      <p:pic>
        <p:nvPicPr>
          <p:cNvPr id="3" name="Picture 2" descr="localization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59" y="2411394"/>
            <a:ext cx="7882474" cy="27050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2060942" y="2524930"/>
            <a:ext cx="722469" cy="71489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778513" y="2530222"/>
            <a:ext cx="117118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3150" y="2184400"/>
            <a:ext cx="130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SVD filtering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852364" y="2527300"/>
            <a:ext cx="8811" cy="7128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848863" y="2536572"/>
            <a:ext cx="135533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64095" y="2178050"/>
            <a:ext cx="1477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Signal filtering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0562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11129</TotalTime>
  <Words>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text</vt:lpstr>
      <vt:lpstr>Localization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Wessel</cp:lastModifiedBy>
  <cp:revision>1121</cp:revision>
  <cp:lastPrinted>2010-08-18T11:28:56Z</cp:lastPrinted>
  <dcterms:created xsi:type="dcterms:W3CDTF">2011-02-22T09:03:58Z</dcterms:created>
  <dcterms:modified xsi:type="dcterms:W3CDTF">2014-06-16T21:48:18Z</dcterms:modified>
</cp:coreProperties>
</file>