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78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9" r:id="rId10"/>
    <p:sldId id="388" r:id="rId11"/>
    <p:sldId id="387" r:id="rId12"/>
    <p:sldId id="379" r:id="rId13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570" y="-6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6/20/2014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‹nr.›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6-16 at 23.59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14" y="4005934"/>
            <a:ext cx="2320685" cy="2082667"/>
          </a:xfrm>
          <a:prstGeom prst="rect">
            <a:avLst/>
          </a:prstGeom>
        </p:spPr>
      </p:pic>
      <p:pic>
        <p:nvPicPr>
          <p:cNvPr id="7" name="Picture 6" descr="Screen Shot 2014-06-16 at 23.59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9921"/>
            <a:ext cx="4395420" cy="2159452"/>
          </a:xfrm>
          <a:prstGeom prst="rect">
            <a:avLst/>
          </a:prstGeom>
        </p:spPr>
      </p:pic>
      <p:pic>
        <p:nvPicPr>
          <p:cNvPr id="8" name="Picture 7" descr="Screen Shot 2014-06-16 at 23.59.4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12" y="3997494"/>
            <a:ext cx="2564181" cy="2089954"/>
          </a:xfrm>
          <a:prstGeom prst="rect">
            <a:avLst/>
          </a:prstGeom>
        </p:spPr>
      </p:pic>
      <p:pic>
        <p:nvPicPr>
          <p:cNvPr id="9" name="Picture 8" descr="Screen Shot 2014-06-17 at 00.03.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76" y="534051"/>
            <a:ext cx="6392224" cy="15110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1" y="0"/>
            <a:ext cx="1452529" cy="2408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Picture 10" descr="Screen Shot 2014-06-17 at 00.03.2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1837"/>
            <a:ext cx="2885647" cy="1534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0" y="6575041"/>
            <a:ext cx="9144000" cy="2829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5978881"/>
            <a:ext cx="9144000" cy="1814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65791" y="5975760"/>
            <a:ext cx="3528095" cy="882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5" name="Picture 14" descr="Screen Shot 2014-06-17 at 00.03.2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280"/>
            <a:ext cx="9144000" cy="1624320"/>
          </a:xfrm>
          <a:prstGeom prst="rect">
            <a:avLst/>
          </a:prstGeom>
        </p:spPr>
      </p:pic>
      <p:sp>
        <p:nvSpPr>
          <p:cNvPr id="16" name="Subtitle 4"/>
          <p:cNvSpPr txBox="1">
            <a:spLocks/>
          </p:cNvSpPr>
          <p:nvPr/>
        </p:nvSpPr>
        <p:spPr bwMode="auto">
          <a:xfrm>
            <a:off x="1904280" y="2239645"/>
            <a:ext cx="6781800" cy="85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nl-NL" sz="1800" dirty="0" smtClean="0"/>
              <a:t>Final presentation – group B2</a:t>
            </a:r>
          </a:p>
          <a:p>
            <a:pPr marL="0" indent="0" algn="r">
              <a:buNone/>
            </a:pPr>
            <a:r>
              <a:rPr lang="nl-NL" sz="1800" dirty="0" smtClean="0"/>
              <a:t>Julio Ballesteros, Sjoerd Bosma, Wessel Bruinsma, Robin Hes</a:t>
            </a:r>
          </a:p>
          <a:p>
            <a:pPr marL="0" indent="0" algn="r">
              <a:buNone/>
            </a:pPr>
            <a:r>
              <a:rPr lang="en-US" sz="1800" dirty="0">
                <a:solidFill>
                  <a:srgbClr val="000000"/>
                </a:solidFill>
              </a:rPr>
              <a:t>20-6-2014</a:t>
            </a:r>
          </a:p>
          <a:p>
            <a:pPr marL="0" indent="0" algn="r">
              <a:buNone/>
            </a:pPr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40672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&amp; Communication</a:t>
            </a:r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38" y="1791048"/>
            <a:ext cx="603952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Controller 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2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verification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Our approach</a:t>
            </a:r>
            <a:endParaRPr lang="en-US" sz="2000" dirty="0"/>
          </a:p>
        </p:txBody>
      </p:sp>
      <p:pic>
        <p:nvPicPr>
          <p:cNvPr id="3" name="Picture 2" descr="Screen Shot 2014-06-17 at 00.1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82" y="1478139"/>
            <a:ext cx="5066785" cy="44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</a:t>
            </a:r>
            <a:r>
              <a:rPr lang="nl-NL" dirty="0" err="1" smtClean="0"/>
              <a:t>thoughts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err="1" smtClean="0"/>
              <a:t>Working</a:t>
            </a:r>
            <a:r>
              <a:rPr lang="nl-NL" dirty="0" smtClean="0"/>
              <a:t> prototype (up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challenge</a:t>
            </a:r>
            <a:r>
              <a:rPr lang="nl-NL" dirty="0" smtClean="0"/>
              <a:t> 2,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lack</a:t>
            </a:r>
            <a:r>
              <a:rPr lang="nl-NL" dirty="0" smtClean="0"/>
              <a:t> of more </a:t>
            </a:r>
            <a:r>
              <a:rPr lang="nl-NL" dirty="0" err="1" smtClean="0"/>
              <a:t>testing</a:t>
            </a:r>
            <a:r>
              <a:rPr lang="nl-NL" dirty="0" smtClean="0"/>
              <a:t>)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TODO: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Fix ASIO lag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Small </a:t>
            </a:r>
            <a:r>
              <a:rPr lang="nl-NL" dirty="0" err="1" smtClean="0"/>
              <a:t>improvements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obstacle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smtClean="0"/>
              <a:t>Doppler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More </a:t>
            </a:r>
            <a:r>
              <a:rPr lang="nl-NL" dirty="0" smtClean="0"/>
              <a:t>accurate </a:t>
            </a:r>
            <a:r>
              <a:rPr lang="nl-NL" dirty="0" err="1" smtClean="0"/>
              <a:t>localisation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speed of sound </a:t>
            </a:r>
            <a:r>
              <a:rPr lang="nl-NL" dirty="0" err="1" smtClean="0"/>
              <a:t>and</a:t>
            </a:r>
            <a:r>
              <a:rPr lang="nl-NL" dirty="0" smtClean="0"/>
              <a:t> QR</a:t>
            </a:r>
          </a:p>
          <a:p>
            <a:pPr lvl="1">
              <a:lnSpc>
                <a:spcPct val="150000"/>
              </a:lnSpc>
            </a:pP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52" b="99515" l="4219" r="89662">
                        <a14:foregroundMark x1="4430" y1="56796" x2="4641" y2="99515"/>
                        <a14:foregroundMark x1="10338" y1="91262" x2="89241" y2="49029"/>
                        <a14:foregroundMark x1="4852" y1="54369" x2="88397" y2="9709"/>
                        <a14:foregroundMark x1="88608" y1="49515" x2="89662" y2="8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12"/>
          <a:stretch/>
        </p:blipFill>
        <p:spPr bwMode="auto">
          <a:xfrm>
            <a:off x="3185843" y="2260120"/>
            <a:ext cx="4514850" cy="17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1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Autonomous car (KITT) driving to one or more waypoints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Short overview of our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Introduction to each component its unique features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Finally a short recap and possible future 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(Interactive demo if desired?)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3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System </a:t>
            </a:r>
            <a:r>
              <a:rPr lang="nl-NL" dirty="0" err="1" smtClean="0"/>
              <a:t>overview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45776"/>
              </p:ext>
            </p:extLst>
          </p:nvPr>
        </p:nvGraphicFramePr>
        <p:xfrm>
          <a:off x="630058" y="1509144"/>
          <a:ext cx="7925511" cy="423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6076891" imgH="3248120" progId="Visio.Drawing.15">
                  <p:embed/>
                </p:oleObj>
              </mc:Choice>
              <mc:Fallback>
                <p:oleObj name="Visio" r:id="rId3" imgW="6076891" imgH="32481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58" y="1509144"/>
                        <a:ext cx="7925511" cy="4236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8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Contactless charging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94762" y="5621915"/>
            <a:ext cx="7159625" cy="43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sz="2000" dirty="0" smtClean="0"/>
              <a:t>Charged KITT within 3 minutes and 45 seconds!</a:t>
            </a:r>
            <a:endParaRPr lang="en-US" sz="2000" dirty="0"/>
          </a:p>
        </p:txBody>
      </p:sp>
      <p:pic>
        <p:nvPicPr>
          <p:cNvPr id="3" name="Picture 2" descr="contactless_charg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98" y="2176504"/>
            <a:ext cx="6712313" cy="29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Overview</a:t>
            </a:r>
            <a:endParaRPr lang="en-US" sz="2000" dirty="0"/>
          </a:p>
        </p:txBody>
      </p:sp>
      <p:pic>
        <p:nvPicPr>
          <p:cNvPr id="3" name="Picture 2" descr="localization-over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59" y="2411394"/>
            <a:ext cx="7882474" cy="270501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2060942" y="2524930"/>
            <a:ext cx="722469" cy="71489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778513" y="2530222"/>
            <a:ext cx="1171187" cy="97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33150" y="2184400"/>
            <a:ext cx="1309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SVD filtering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6852364" y="2527300"/>
            <a:ext cx="8811" cy="7128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6848863" y="2536572"/>
            <a:ext cx="1355337" cy="97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64095" y="2178050"/>
            <a:ext cx="1477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Signal filtering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pic>
        <p:nvPicPr>
          <p:cNvPr id="5" name="Picture 4" descr="Screen Shot 2014-06-16 at 23.1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0" y="2011466"/>
            <a:ext cx="7735742" cy="36449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Our approach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9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/>
              <a:t>O</a:t>
            </a:r>
            <a:r>
              <a:rPr lang="en-US" sz="2000" dirty="0" smtClean="0"/>
              <a:t>verview</a:t>
            </a:r>
            <a:endParaRPr lang="en-US" sz="2000" dirty="0"/>
          </a:p>
        </p:txBody>
      </p:sp>
      <p:pic>
        <p:nvPicPr>
          <p:cNvPr id="3" name="Picture 2" descr="control-over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1" y="2192698"/>
            <a:ext cx="8085481" cy="30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&amp; Communication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956073"/>
              </p:ext>
            </p:extLst>
          </p:nvPr>
        </p:nvGraphicFramePr>
        <p:xfrm>
          <a:off x="1285336" y="1202609"/>
          <a:ext cx="6978770" cy="4792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6962804" imgH="4781526" progId="Visio.Drawing.15">
                  <p:embed/>
                </p:oleObj>
              </mc:Choice>
              <mc:Fallback>
                <p:oleObj name="Visio" r:id="rId3" imgW="6962804" imgH="478152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336" y="1202609"/>
                        <a:ext cx="6978770" cy="4792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074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&amp; Communication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8" y="1936182"/>
            <a:ext cx="7199103" cy="32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Interaction 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99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11278</TotalTime>
  <Words>116</Words>
  <Application>Microsoft Office PowerPoint</Application>
  <PresentationFormat>Diavoorstelling (4:3)</PresentationFormat>
  <Paragraphs>35</Paragraphs>
  <Slides>12</Slides>
  <Notes>1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4" baseType="lpstr">
      <vt:lpstr>text</vt:lpstr>
      <vt:lpstr>Visio</vt:lpstr>
      <vt:lpstr>PowerPoint-presentatie</vt:lpstr>
      <vt:lpstr>Introduction</vt:lpstr>
      <vt:lpstr>System overview</vt:lpstr>
      <vt:lpstr>Contactless charging</vt:lpstr>
      <vt:lpstr>Localization</vt:lpstr>
      <vt:lpstr>Controlling KITT</vt:lpstr>
      <vt:lpstr>Controlling KITT</vt:lpstr>
      <vt:lpstr>GUI &amp; Communication</vt:lpstr>
      <vt:lpstr>GUI &amp; Communication</vt:lpstr>
      <vt:lpstr>GUI &amp; Communication</vt:lpstr>
      <vt:lpstr>System verification</vt:lpstr>
      <vt:lpstr>Final thoughts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Robin Hes</cp:lastModifiedBy>
  <cp:revision>1127</cp:revision>
  <cp:lastPrinted>2010-08-18T11:28:56Z</cp:lastPrinted>
  <dcterms:created xsi:type="dcterms:W3CDTF">2011-02-22T09:03:58Z</dcterms:created>
  <dcterms:modified xsi:type="dcterms:W3CDTF">2014-06-20T08:03:11Z</dcterms:modified>
</cp:coreProperties>
</file>