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78" r:id="rId2"/>
    <p:sldId id="379" r:id="rId3"/>
    <p:sldId id="380" r:id="rId4"/>
    <p:sldId id="381" r:id="rId5"/>
    <p:sldId id="382" r:id="rId6"/>
    <p:sldId id="384" r:id="rId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864" y="-11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16/06/14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pic>
        <p:nvPicPr>
          <p:cNvPr id="5" name="Picture 4" descr="Screen Shot 2014-06-16 at 23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0" y="2011466"/>
            <a:ext cx="7735742" cy="36449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58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System overview</a:t>
            </a:r>
            <a:endParaRPr lang="en-US" sz="2000" dirty="0"/>
          </a:p>
        </p:txBody>
      </p:sp>
      <p:pic>
        <p:nvPicPr>
          <p:cNvPr id="3" name="Picture 2" descr="control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2192698"/>
            <a:ext cx="8085481" cy="30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Router</a:t>
            </a:r>
            <a:endParaRPr lang="en-US" sz="2000" dirty="0"/>
          </a:p>
        </p:txBody>
      </p:sp>
      <p:pic>
        <p:nvPicPr>
          <p:cNvPr id="4" name="Picture 3" descr="Screen Shot 2014-06-16 at 23.1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3" y="3058239"/>
            <a:ext cx="7759899" cy="11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Router – distance calculation</a:t>
            </a:r>
            <a:endParaRPr lang="en-US" sz="2000" dirty="0"/>
          </a:p>
        </p:txBody>
      </p:sp>
      <p:pic>
        <p:nvPicPr>
          <p:cNvPr id="3" name="Picture 2" descr="Screen Shot 2014-06-16 at 23.2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4" y="1914590"/>
            <a:ext cx="6956064" cy="38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Router – obstacle avoidance</a:t>
            </a:r>
            <a:endParaRPr lang="en-US" sz="2000" dirty="0"/>
          </a:p>
        </p:txBody>
      </p:sp>
      <p:pic>
        <p:nvPicPr>
          <p:cNvPr id="4" name="Picture 3" descr="Screen Shot 2014-06-16 at 23.2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64" y="1548145"/>
            <a:ext cx="5133312" cy="43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Distance and angle controller</a:t>
            </a:r>
            <a:endParaRPr lang="en-US" sz="2000" dirty="0"/>
          </a:p>
        </p:txBody>
      </p:sp>
      <p:pic>
        <p:nvPicPr>
          <p:cNvPr id="3" name="Picture 2" descr="Screen Shot 2014-06-16 at 23.2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5" y="1703568"/>
            <a:ext cx="7331438" cy="3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6675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29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text</vt:lpstr>
      <vt:lpstr>Controlling KITT</vt:lpstr>
      <vt:lpstr>Controlling KITT</vt:lpstr>
      <vt:lpstr>Controlling KITT</vt:lpstr>
      <vt:lpstr>Controlling KITT</vt:lpstr>
      <vt:lpstr>Controlling KITT</vt:lpstr>
      <vt:lpstr>Controlling KITT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Wessel</cp:lastModifiedBy>
  <cp:revision>1118</cp:revision>
  <cp:lastPrinted>2010-08-18T11:28:56Z</cp:lastPrinted>
  <dcterms:created xsi:type="dcterms:W3CDTF">2011-02-22T09:03:58Z</dcterms:created>
  <dcterms:modified xsi:type="dcterms:W3CDTF">2014-06-16T21:32:26Z</dcterms:modified>
</cp:coreProperties>
</file>