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303ED5-A2DE-4A95-A38B-989669297D30}" type="datetimeFigureOut">
              <a:rPr lang="en-US" smtClean="0"/>
              <a:t>5/18/2023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4AF46E7-F6CE-4B41-BE3C-447B9CF9719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48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3ED5-A2DE-4A95-A38B-989669297D30}"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F46E7-F6CE-4B41-BE3C-447B9CF971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1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3ED5-A2DE-4A95-A38B-989669297D30}"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F46E7-F6CE-4B41-BE3C-447B9CF971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04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3ED5-A2DE-4A95-A38B-989669297D30}"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F46E7-F6CE-4B41-BE3C-447B9CF971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0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03ED5-A2DE-4A95-A38B-989669297D30}"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F46E7-F6CE-4B41-BE3C-447B9CF971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652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03ED5-A2DE-4A95-A38B-989669297D30}"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F46E7-F6CE-4B41-BE3C-447B9CF971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592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03ED5-A2DE-4A95-A38B-989669297D30}"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F46E7-F6CE-4B41-BE3C-447B9CF971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74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03ED5-A2DE-4A95-A38B-989669297D30}"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F46E7-F6CE-4B41-BE3C-447B9CF971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72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03ED5-A2DE-4A95-A38B-989669297D30}"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F46E7-F6CE-4B41-BE3C-447B9CF9719D}" type="slidenum">
              <a:rPr lang="en-US" smtClean="0"/>
              <a:t>‹#›</a:t>
            </a:fld>
            <a:endParaRPr lang="en-US"/>
          </a:p>
        </p:txBody>
      </p:sp>
    </p:spTree>
    <p:extLst>
      <p:ext uri="{BB962C8B-B14F-4D97-AF65-F5344CB8AC3E}">
        <p14:creationId xmlns:p14="http://schemas.microsoft.com/office/powerpoint/2010/main" val="48687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3ED5-A2DE-4A95-A38B-989669297D30}"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F46E7-F6CE-4B41-BE3C-447B9CF971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54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0303ED5-A2DE-4A95-A38B-989669297D30}" type="datetimeFigureOut">
              <a:rPr lang="en-US" smtClean="0"/>
              <a:t>5/18/2023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4AF46E7-F6CE-4B41-BE3C-447B9CF971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66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303ED5-A2DE-4A95-A38B-989669297D30}" type="datetimeFigureOut">
              <a:rPr lang="en-US" smtClean="0"/>
              <a:t>5/18/2023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AF46E7-F6CE-4B41-BE3C-447B9CF9719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98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D278-6F2A-ACED-BC42-B37416214CD3}"/>
              </a:ext>
            </a:extLst>
          </p:cNvPr>
          <p:cNvSpPr>
            <a:spLocks noGrp="1"/>
          </p:cNvSpPr>
          <p:nvPr>
            <p:ph type="ctrTitle"/>
          </p:nvPr>
        </p:nvSpPr>
        <p:spPr/>
        <p:txBody>
          <a:bodyPr>
            <a:normAutofit fontScale="90000"/>
          </a:bodyPr>
          <a:lstStyle/>
          <a:p>
            <a:r>
              <a:rPr lang="en-US" dirty="0"/>
              <a:t>Hotel Booking Management System</a:t>
            </a:r>
          </a:p>
        </p:txBody>
      </p:sp>
      <p:sp>
        <p:nvSpPr>
          <p:cNvPr id="3" name="Subtitle 2">
            <a:extLst>
              <a:ext uri="{FF2B5EF4-FFF2-40B4-BE49-F238E27FC236}">
                <a16:creationId xmlns:a16="http://schemas.microsoft.com/office/drawing/2014/main" id="{F2B10697-1C9E-118F-EB7C-8D8F592501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638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3113-97C4-0191-F8FE-AB38DBB90AE9}"/>
              </a:ext>
            </a:extLst>
          </p:cNvPr>
          <p:cNvSpPr>
            <a:spLocks noGrp="1"/>
          </p:cNvSpPr>
          <p:nvPr>
            <p:ph type="title"/>
          </p:nvPr>
        </p:nvSpPr>
        <p:spPr/>
        <p:txBody>
          <a:bodyPr/>
          <a:lstStyle/>
          <a:p>
            <a:r>
              <a:rPr lang="en-US" dirty="0"/>
              <a:t>Background of the study</a:t>
            </a:r>
          </a:p>
        </p:txBody>
      </p:sp>
      <p:sp>
        <p:nvSpPr>
          <p:cNvPr id="3" name="Content Placeholder 2">
            <a:extLst>
              <a:ext uri="{FF2B5EF4-FFF2-40B4-BE49-F238E27FC236}">
                <a16:creationId xmlns:a16="http://schemas.microsoft.com/office/drawing/2014/main" id="{1A2C2510-0667-5E6D-7B52-C6FE732990FB}"/>
              </a:ext>
            </a:extLst>
          </p:cNvPr>
          <p:cNvSpPr>
            <a:spLocks noGrp="1"/>
          </p:cNvSpPr>
          <p:nvPr>
            <p:ph idx="1"/>
          </p:nvPr>
        </p:nvSpPr>
        <p:spPr/>
        <p:txBody>
          <a:bodyPr/>
          <a:lstStyle/>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Hotel booking has become an important part of modern society, hence the need for a system that can easily be managed by the hotel owners without having to put in a lot of effort. Room management will become more effective as a result, as the system will offer features like pricing and reservation management that will aid to maximize occupancy possibilities and revenue growth. This system makes it easier for guests to make reservations as it lets them do it via online with a real time availability and pricing information.</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4661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AE3F-7EEE-87E1-555A-98ACC0E9CF0D}"/>
              </a:ext>
            </a:extLst>
          </p:cNvPr>
          <p:cNvSpPr>
            <a:spLocks noGrp="1"/>
          </p:cNvSpPr>
          <p:nvPr>
            <p:ph type="title"/>
          </p:nvPr>
        </p:nvSpPr>
        <p:spPr/>
        <p:txBody>
          <a:bodyPr/>
          <a:lstStyle/>
          <a:p>
            <a:r>
              <a:rPr lang="en-US" dirty="0"/>
              <a:t>Background of the study</a:t>
            </a:r>
          </a:p>
        </p:txBody>
      </p:sp>
      <p:sp>
        <p:nvSpPr>
          <p:cNvPr id="3" name="Content Placeholder 2">
            <a:extLst>
              <a:ext uri="{FF2B5EF4-FFF2-40B4-BE49-F238E27FC236}">
                <a16:creationId xmlns:a16="http://schemas.microsoft.com/office/drawing/2014/main" id="{177A976E-9170-6317-2E4D-9E281E707005}"/>
              </a:ext>
            </a:extLst>
          </p:cNvPr>
          <p:cNvSpPr>
            <a:spLocks noGrp="1"/>
          </p:cNvSpPr>
          <p:nvPr>
            <p:ph idx="1"/>
          </p:nvPr>
        </p:nvSpPr>
        <p:spPr/>
        <p:txBody>
          <a:bodyPr>
            <a:normAutofit fontScale="47500" lnSpcReduction="20000"/>
          </a:bodyPr>
          <a:lstStyle/>
          <a:p>
            <a:pPr indent="457200" rtl="0">
              <a:spcBef>
                <a:spcPts val="0"/>
              </a:spcBef>
              <a:spcAft>
                <a:spcPts val="0"/>
              </a:spcAft>
            </a:pPr>
            <a:r>
              <a:rPr lang="en-US" sz="3800" b="0" i="0" u="none" strike="noStrike" dirty="0">
                <a:solidFill>
                  <a:srgbClr val="000000"/>
                </a:solidFill>
                <a:effectLst/>
                <a:latin typeface="Times New Roman" panose="02020603050405020304" pitchFamily="18" charset="0"/>
              </a:rPr>
              <a:t>Furthermore, in this study, this proposal focuses on the Room Booking Management System for the hotel owners to manage their room hotel services. Thus, the Room Booking Management System is one of the tools that can automate the process and reduce management time as the system will optimize the booking process, lighten the administrative workload and improves the booking experience for both the hotel owners and the guests. </a:t>
            </a:r>
          </a:p>
          <a:p>
            <a:pPr indent="0" rtl="0">
              <a:spcBef>
                <a:spcPts val="0"/>
              </a:spcBef>
              <a:spcAft>
                <a:spcPts val="0"/>
              </a:spcAft>
              <a:buNone/>
            </a:pPr>
            <a:endParaRPr lang="en-US" sz="5100" b="0" dirty="0">
              <a:effectLst/>
            </a:endParaRPr>
          </a:p>
          <a:p>
            <a:pPr indent="457200" rtl="0">
              <a:spcBef>
                <a:spcPts val="0"/>
              </a:spcBef>
              <a:spcAft>
                <a:spcPts val="0"/>
              </a:spcAft>
            </a:pPr>
            <a:r>
              <a:rPr lang="en-US" sz="3800" b="0" i="0" u="none" strike="noStrike" dirty="0">
                <a:solidFill>
                  <a:srgbClr val="000000"/>
                </a:solidFill>
                <a:effectLst/>
                <a:latin typeface="Times New Roman" panose="02020603050405020304" pitchFamily="18" charset="0"/>
              </a:rPr>
              <a:t>Overall, the hotel booking management system simplifies and automates the reservation process, ensures precise room inventory control, and offers insightful data for wise decision-making. Additionally, it improves the efficiency of the hotel business and the experience of the customers.</a:t>
            </a:r>
            <a:endParaRPr lang="en-US" sz="5100" b="0" dirty="0">
              <a:effectLst/>
            </a:endParaRPr>
          </a:p>
          <a:p>
            <a:pPr marL="0" indent="0">
              <a:buNone/>
            </a:pPr>
            <a:br>
              <a:rPr lang="en-US" dirty="0"/>
            </a:br>
            <a:endParaRPr lang="en-US" dirty="0"/>
          </a:p>
        </p:txBody>
      </p:sp>
    </p:spTree>
    <p:extLst>
      <p:ext uri="{BB962C8B-B14F-4D97-AF65-F5344CB8AC3E}">
        <p14:creationId xmlns:p14="http://schemas.microsoft.com/office/powerpoint/2010/main" val="195295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F04B-B359-78E0-C54F-5AF990B6DFCC}"/>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1D4195D9-DBA5-78DC-0549-A37703D541D6}"/>
              </a:ext>
            </a:extLst>
          </p:cNvPr>
          <p:cNvSpPr>
            <a:spLocks noGrp="1"/>
          </p:cNvSpPr>
          <p:nvPr>
            <p:ph idx="1"/>
          </p:nvPr>
        </p:nvSpPr>
        <p:spPr/>
        <p:txBody>
          <a:bodyPr>
            <a:normAutofit fontScale="70000" lnSpcReduction="20000"/>
          </a:bodyPr>
          <a:lstStyle/>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guest can occupy one room.</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room can be booked to only one guest.</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guest have one and only one reservation</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guest can pay using various payment method</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hotel have multiple room types.</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Each reservation is associated with a unique ID</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An admin can view details of all booked rooms</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payment must have one reservation.</a:t>
            </a:r>
          </a:p>
          <a:p>
            <a:pPr rtl="0" fontAlgn="base">
              <a:spcBef>
                <a:spcPts val="0"/>
              </a:spcBef>
              <a:spcAft>
                <a:spcPts val="0"/>
              </a:spcAft>
              <a:buFont typeface="Arial" panose="020B0604020202020204" pitchFamily="34" charset="0"/>
              <a:buChar char="•"/>
            </a:pPr>
            <a:r>
              <a:rPr lang="en-US" sz="3100" b="0" i="0" u="none" strike="noStrike" dirty="0">
                <a:solidFill>
                  <a:srgbClr val="000000"/>
                </a:solidFill>
                <a:effectLst/>
                <a:latin typeface="Times New Roman" panose="02020603050405020304" pitchFamily="18" charset="0"/>
              </a:rPr>
              <a:t>A room can have as many reservations.</a:t>
            </a: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a:t>
            </a:r>
          </a:p>
          <a:p>
            <a:endParaRPr lang="en-US" dirty="0"/>
          </a:p>
        </p:txBody>
      </p:sp>
    </p:spTree>
    <p:extLst>
      <p:ext uri="{BB962C8B-B14F-4D97-AF65-F5344CB8AC3E}">
        <p14:creationId xmlns:p14="http://schemas.microsoft.com/office/powerpoint/2010/main" val="172975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D278-6F2A-ACED-BC42-B37416214CD3}"/>
              </a:ext>
            </a:extLst>
          </p:cNvPr>
          <p:cNvSpPr>
            <a:spLocks noGrp="1"/>
          </p:cNvSpPr>
          <p:nvPr>
            <p:ph type="ctrTitle"/>
          </p:nvPr>
        </p:nvSpPr>
        <p:spPr/>
        <p:txBody>
          <a:bodyPr>
            <a:normAutofit fontScale="90000"/>
          </a:bodyPr>
          <a:lstStyle/>
          <a:p>
            <a:r>
              <a:rPr lang="en-US" dirty="0"/>
              <a:t>entity relationship diagram</a:t>
            </a:r>
          </a:p>
        </p:txBody>
      </p:sp>
      <p:sp>
        <p:nvSpPr>
          <p:cNvPr id="3" name="Subtitle 2">
            <a:extLst>
              <a:ext uri="{FF2B5EF4-FFF2-40B4-BE49-F238E27FC236}">
                <a16:creationId xmlns:a16="http://schemas.microsoft.com/office/drawing/2014/main" id="{F2B10697-1C9E-118F-EB7C-8D8F5925014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6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0443E-8A2D-6336-2D59-5B26CA1E6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64" y="376237"/>
            <a:ext cx="9313816" cy="6105525"/>
          </a:xfrm>
          <a:prstGeom prst="rect">
            <a:avLst/>
          </a:prstGeom>
          <a:solidFill>
            <a:schemeClr val="bg1"/>
          </a:solidFill>
        </p:spPr>
      </p:pic>
    </p:spTree>
    <p:extLst>
      <p:ext uri="{BB962C8B-B14F-4D97-AF65-F5344CB8AC3E}">
        <p14:creationId xmlns:p14="http://schemas.microsoft.com/office/powerpoint/2010/main" val="260011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D278-6F2A-ACED-BC42-B37416214CD3}"/>
              </a:ext>
            </a:extLst>
          </p:cNvPr>
          <p:cNvSpPr>
            <a:spLocks noGrp="1"/>
          </p:cNvSpPr>
          <p:nvPr>
            <p:ph type="ctrTitle"/>
          </p:nvPr>
        </p:nvSpPr>
        <p:spPr/>
        <p:txBody>
          <a:bodyPr>
            <a:normAutofit/>
          </a:bodyPr>
          <a:lstStyle/>
          <a:p>
            <a:r>
              <a:rPr lang="en-US" dirty="0"/>
              <a:t>Crud presentation</a:t>
            </a:r>
          </a:p>
        </p:txBody>
      </p:sp>
    </p:spTree>
    <p:extLst>
      <p:ext uri="{BB962C8B-B14F-4D97-AF65-F5344CB8AC3E}">
        <p14:creationId xmlns:p14="http://schemas.microsoft.com/office/powerpoint/2010/main" val="30525286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179</TotalTime>
  <Words>309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Hotel Booking Management System</vt:lpstr>
      <vt:lpstr>Background of the study</vt:lpstr>
      <vt:lpstr>Background of the study</vt:lpstr>
      <vt:lpstr>Business rules:</vt:lpstr>
      <vt:lpstr>entity relationship diagram</vt:lpstr>
      <vt:lpstr>PowerPoint Presentation</vt:lpstr>
      <vt:lpstr>Crud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Management System</dc:title>
  <dc:creator>james balagat</dc:creator>
  <cp:lastModifiedBy>james balagat</cp:lastModifiedBy>
  <cp:revision>1</cp:revision>
  <dcterms:created xsi:type="dcterms:W3CDTF">2023-05-18T09:06:55Z</dcterms:created>
  <dcterms:modified xsi:type="dcterms:W3CDTF">2023-05-18T12:06:18Z</dcterms:modified>
</cp:coreProperties>
</file>