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96" r:id="rId3"/>
    <p:sldId id="309" r:id="rId4"/>
    <p:sldId id="316" r:id="rId5"/>
    <p:sldId id="320" r:id="rId6"/>
    <p:sldId id="317" r:id="rId7"/>
    <p:sldId id="321" r:id="rId8"/>
    <p:sldId id="318" r:id="rId9"/>
    <p:sldId id="315" r:id="rId10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 autoAdjust="0"/>
    <p:restoredTop sz="94226" autoAdjust="0"/>
  </p:normalViewPr>
  <p:slideViewPr>
    <p:cSldViewPr snapToGrid="0" showGuides="1">
      <p:cViewPr varScale="1">
        <p:scale>
          <a:sx n="78" d="100"/>
          <a:sy n="78" d="100"/>
        </p:scale>
        <p:origin x="836" y="52"/>
      </p:cViewPr>
      <p:guideLst>
        <p:guide orient="horz" pos="15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6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2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BB9AD67-5A59-DFE8-C9E7-0FD633A66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>
            <a:extLst>
              <a:ext uri="{FF2B5EF4-FFF2-40B4-BE49-F238E27FC236}">
                <a16:creationId xmlns:a16="http://schemas.microsoft.com/office/drawing/2014/main" id="{F2256F4F-3B47-7E3C-67DA-54BEE4307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>
            <a:extLst>
              <a:ext uri="{FF2B5EF4-FFF2-40B4-BE49-F238E27FC236}">
                <a16:creationId xmlns:a16="http://schemas.microsoft.com/office/drawing/2014/main" id="{AEE3AD68-436C-8A1F-EAD1-265763FE57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5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77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A1F5457B-9C09-F553-FDF2-1308B3BBD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>
            <a:extLst>
              <a:ext uri="{FF2B5EF4-FFF2-40B4-BE49-F238E27FC236}">
                <a16:creationId xmlns:a16="http://schemas.microsoft.com/office/drawing/2014/main" id="{CDB8EC55-3610-8ACB-14C3-17527C17B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>
            <a:extLst>
              <a:ext uri="{FF2B5EF4-FFF2-40B4-BE49-F238E27FC236}">
                <a16:creationId xmlns:a16="http://schemas.microsoft.com/office/drawing/2014/main" id="{5012F6B2-D049-FF69-20D3-0697B6435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079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37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3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839" y="4576417"/>
            <a:ext cx="548700" cy="393600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38BCCBF-8D7E-6CEB-5C00-AC9B92ED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10" y="3185381"/>
            <a:ext cx="5091229" cy="5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Department of Computer Science,  </a:t>
            </a:r>
          </a:p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R V College of  Engineering, Bengaluru.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DB74B26-221B-1A0A-7AE2-6D1F61B8E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800" y="1361710"/>
            <a:ext cx="6177600" cy="11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en-US" sz="3200" i="0" dirty="0"/>
              <a:t>VIII Semester Major Project Work (21CS81P)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27E7BABE-187B-9CA7-F691-2ECD8E369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265" y="1129171"/>
            <a:ext cx="9410064" cy="113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dk1"/>
              </a:buClr>
              <a:buSzPts val="2800"/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en-US" sz="2000" b="1" dirty="0"/>
              <a:t>                         Ambient Experience Software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         Abhishek Hurakadli                   1RV21CS006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FA0239F-5AA1-FF71-7957-E8234CCF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361" y="2750786"/>
            <a:ext cx="5496253" cy="15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Internship / Inhouse : Internship    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Company Name: Philips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Internal Guide  : Dr. </a:t>
            </a:r>
            <a:r>
              <a:rPr lang="en-US" altLang="en-US" dirty="0" err="1">
                <a:solidFill>
                  <a:srgbClr val="6D6E71"/>
                </a:solidFill>
                <a:latin typeface="Helvetica" panose="020B0604020202020204" pitchFamily="34" charset="0"/>
              </a:rPr>
              <a:t>Pratiba</a:t>
            </a: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 D, Associate Professor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External Guide : Tirumale Raghavan, Senior Manager 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Incorporation of suggestions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02E852-5F5F-BF66-0CE1-F7E64FC6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</p:spPr>
        <p:txBody>
          <a:bodyPr/>
          <a:lstStyle/>
          <a:p>
            <a:r>
              <a:rPr lang="en-US" sz="1400" dirty="0"/>
              <a:t>Ensure objectives are specific and not open to multiple interpretations, making them easier to evaluate.</a:t>
            </a:r>
          </a:p>
          <a:p>
            <a:r>
              <a:rPr lang="en-US" sz="1400" dirty="0"/>
              <a:t>Add a brief note on how the project works.</a:t>
            </a:r>
          </a:p>
          <a:p>
            <a:endParaRPr lang="en-US" sz="1400" dirty="0"/>
          </a:p>
          <a:p>
            <a:endParaRPr lang="en-IN" altLang="en-US" sz="1400" dirty="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 marL="11430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37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Thursday 29 May 2025</a:t>
            </a:r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High Level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68102-4261-A333-854A-F254CB0E5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673" y="1296704"/>
            <a:ext cx="5339505" cy="344087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565FAD4-9944-DC1E-7317-31FBC852DBE5}"/>
              </a:ext>
            </a:extLst>
          </p:cNvPr>
          <p:cNvSpPr txBox="1">
            <a:spLocks/>
          </p:cNvSpPr>
          <p:nvPr/>
        </p:nvSpPr>
        <p:spPr>
          <a:xfrm>
            <a:off x="731094" y="874429"/>
            <a:ext cx="2987999" cy="54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18672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F2217E35-03CE-3710-A33F-D03930B97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95BB7-DCB1-7392-FB02-6AA89A33E6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0E06AB4-D61B-45E4-A472-1DB47E3CC76F}"/>
              </a:ext>
            </a:extLst>
          </p:cNvPr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Thursday 29 May 2025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862758-6A71-8572-C11F-D59BF89C1816}"/>
              </a:ext>
            </a:extLst>
          </p:cNvPr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88AC-8B46-7D83-4999-ECBC7F9E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High Level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A187F-BB4F-67B0-7DD0-CB1DCF27D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75" y="1579360"/>
            <a:ext cx="6017165" cy="19847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90A5734-704A-FC88-EEB1-80A58C2EB214}"/>
              </a:ext>
            </a:extLst>
          </p:cNvPr>
          <p:cNvSpPr txBox="1">
            <a:spLocks/>
          </p:cNvSpPr>
          <p:nvPr/>
        </p:nvSpPr>
        <p:spPr>
          <a:xfrm>
            <a:off x="857163" y="1107456"/>
            <a:ext cx="2987999" cy="54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Docker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541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Thursday 29 May 2025</a:t>
            </a:r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Low Level/ Detail Design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5B4142-64FA-9897-47DF-E70DBED0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57" y="1174750"/>
            <a:ext cx="6934200" cy="337185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020AD71-B916-5C7F-EC4F-81562D8C8949}"/>
              </a:ext>
            </a:extLst>
          </p:cNvPr>
          <p:cNvSpPr txBox="1">
            <a:spLocks/>
          </p:cNvSpPr>
          <p:nvPr/>
        </p:nvSpPr>
        <p:spPr>
          <a:xfrm>
            <a:off x="1374775" y="772721"/>
            <a:ext cx="2987999" cy="54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1600" b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04610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A1F5CDD5-A3A9-6F68-0258-FC0B8D88B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3C168-7D0B-BBF3-CE72-9E4FE05AD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259E9A3-3C60-90ED-762D-B0F6DD17C1E2}"/>
              </a:ext>
            </a:extLst>
          </p:cNvPr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BE4516A-F1E7-850F-82B3-57047146C630}"/>
              </a:ext>
            </a:extLst>
          </p:cNvPr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60A96-63DE-2877-694A-D5DC0157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200" y="109335"/>
            <a:ext cx="29879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Low Level/ Detail Design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63C2EE-5937-5020-7C66-DE31ECB34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8294" y="1035227"/>
            <a:ext cx="8267683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Code Migration: The legacy .NET Framework application is systematically refactored and converted to a modular .NET Core codebase.</a:t>
            </a:r>
          </a:p>
          <a:p>
            <a:r>
              <a:rPr lang="en-US" sz="1400" dirty="0"/>
              <a:t>Containerization: A </a:t>
            </a:r>
            <a:r>
              <a:rPr lang="en-US" sz="1400" dirty="0" err="1"/>
              <a:t>Dockerfile</a:t>
            </a:r>
            <a:r>
              <a:rPr lang="en-US" sz="1400" dirty="0"/>
              <a:t> is created to define the build environment and execution process for the .NET Core application.</a:t>
            </a:r>
          </a:p>
          <a:p>
            <a:r>
              <a:rPr lang="en-US" sz="1400" dirty="0"/>
              <a:t>Image Creation: Using Docker CLI, the application is built into a lightweight, portable container image ready for deployment.</a:t>
            </a:r>
          </a:p>
          <a:p>
            <a:r>
              <a:rPr lang="en-US" sz="1400" dirty="0"/>
              <a:t>Image Distribution: The container image is pushed to a private registry, enabling consistent deployment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19385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 dirty="0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01" y="123735"/>
            <a:ext cx="1224000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26874-DE67-9B54-8AEA-C61F8AAA6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42" y="943200"/>
            <a:ext cx="8776343" cy="4024800"/>
          </a:xfrm>
        </p:spPr>
        <p:txBody>
          <a:bodyPr>
            <a:norm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Balalaie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IN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Heydarnoori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A., and Jamshidi, P.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‘Microservices Architecture Enables DevOps: Migration to a Cloud-Native Architecture’, </a:t>
            </a:r>
            <a:r>
              <a:rPr lang="en-IN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Software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(3), pp. 42–52, May–June 2016.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Rademacher, F., </a:t>
            </a: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Sorgalla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J., and </a:t>
            </a:r>
            <a:r>
              <a:rPr lang="en-IN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Sachweh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S.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‘Challenges of Domain-Driven Microservice Design: A Model-Driven Perspective’, </a:t>
            </a:r>
            <a:r>
              <a:rPr lang="en-IN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Software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(3), pp. 36–43, May–June 2018.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Merkel, D.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‘Docker: Lightweight Linux Containers for Consistent Development and Deployment’, Linux Journal, 2014, (239), pp. 2–11, March 2014.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Burns, B., Grant, B., Oppenheimer, D., Brewer, E., and Wilkes, J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‘Borg, Omega, and Kubernetes: Lessons Learned from Three Container-Management Systems over a Decade’, ACM Queue, 14, (1), pp. 70–93, January 2016.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Buyya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Broberg, J., and Goscinski, A. M., 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‘Cloud Computing: Principles and Paradigms’, John Wiley &amp; Sons, pp. 1–36, 2011.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Adzic, G., and Chatley, R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‘Serverless Computing: Economic and Architectural Impact’, Proceedings of the 2017 11th Joint Meeting on Foundations of Software Engineering, pp. 884–889, September 2017.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Richards, M</a:t>
            </a:r>
            <a: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‘Fundamentals of Event-Driven Architecture’, O'Reilly Media, pp. 1–28, 2020.</a:t>
            </a:r>
          </a:p>
          <a:p>
            <a:pPr marL="114300" indent="0" algn="just"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793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C31C8-2690-D15E-DF15-7B64E35974DA}"/>
              </a:ext>
            </a:extLst>
          </p:cNvPr>
          <p:cNvSpPr txBox="1"/>
          <p:nvPr/>
        </p:nvSpPr>
        <p:spPr>
          <a:xfrm>
            <a:off x="3512185" y="2080800"/>
            <a:ext cx="2679815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34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On-screen Show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Helvetica-Bold</vt:lpstr>
      <vt:lpstr>Playfair Display</vt:lpstr>
      <vt:lpstr>Simple Light</vt:lpstr>
      <vt:lpstr>PowerPoint Presentation</vt:lpstr>
      <vt:lpstr>PowerPoint Presentation</vt:lpstr>
      <vt:lpstr>Incorporation of suggestions</vt:lpstr>
      <vt:lpstr>High Level Design</vt:lpstr>
      <vt:lpstr>High Level Design</vt:lpstr>
      <vt:lpstr>Low Level/ Detail Design</vt:lpstr>
      <vt:lpstr>Low Level/ Detail Design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Hurakadli, Abhishek</cp:lastModifiedBy>
  <cp:revision>501</cp:revision>
  <cp:lastPrinted>2024-02-08T09:21:00Z</cp:lastPrinted>
  <dcterms:created xsi:type="dcterms:W3CDTF">2024-02-20T06:21:43Z</dcterms:created>
  <dcterms:modified xsi:type="dcterms:W3CDTF">2025-05-30T11:12:57Z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709A11875FBE42968DB8B6F8F2D46D71_13</vt:lpwstr>
  </property>
  <property fmtid="{D5CDD505-2E9C-101B-9397-08002B2CF9AE}" pid="3" name="KSOProductBuildVer">
    <vt:lpwstr>1033-12.2.0.13431</vt:lpwstr>
  </property>
</Properties>
</file>