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58" r:id="rId7"/>
    <p:sldId id="259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30" autoAdjust="0"/>
  </p:normalViewPr>
  <p:slideViewPr>
    <p:cSldViewPr snapToGrid="0" snapToObjects="1">
      <p:cViewPr varScale="1">
        <p:scale>
          <a:sx n="90" d="100"/>
          <a:sy n="90" d="100"/>
        </p:scale>
        <p:origin x="-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26-04-14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Parse.com</a:t>
            </a:r>
            <a:endParaRPr lang="en-US" sz="9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25689"/>
          </a:xfrm>
        </p:spPr>
        <p:txBody>
          <a:bodyPr/>
          <a:lstStyle/>
          <a:p>
            <a:r>
              <a:rPr lang="en-US" dirty="0" smtClean="0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223860"/>
            <a:ext cx="8229600" cy="1143000"/>
          </a:xfrm>
        </p:spPr>
        <p:txBody>
          <a:bodyPr/>
          <a:lstStyle/>
          <a:p>
            <a:r>
              <a:rPr lang="en-US" dirty="0" smtClean="0"/>
              <a:t>¿Con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qu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é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Parse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896533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Amazon Web Services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Mongo DB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639"/>
            <a:ext cx="4018844" cy="165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87" y="1679639"/>
            <a:ext cx="4018843" cy="1654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56000"/>
            <a:ext cx="4018844" cy="1654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887" y="3588142"/>
            <a:ext cx="4001913" cy="15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2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5416"/>
            <a:ext cx="8229600" cy="1143000"/>
          </a:xfrm>
        </p:spPr>
        <p:txBody>
          <a:bodyPr/>
          <a:lstStyle/>
          <a:p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4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Quién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Soy?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Camilo</a:t>
            </a:r>
            <a:r>
              <a:rPr lang="en-US" dirty="0" smtClean="0">
                <a:solidFill>
                  <a:srgbClr val="FFFF00"/>
                </a:solidFill>
              </a:rPr>
              <a:t> Castro </a:t>
            </a:r>
            <a:r>
              <a:rPr lang="en-US" dirty="0" smtClean="0"/>
              <a:t>(@</a:t>
            </a:r>
            <a:r>
              <a:rPr lang="en-US" dirty="0" err="1" smtClean="0"/>
              <a:t>camcasc</a:t>
            </a:r>
            <a:r>
              <a:rPr lang="en-US" dirty="0" smtClean="0"/>
              <a:t>)</a:t>
            </a:r>
          </a:p>
          <a:p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Soundcloud.com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clsource</a:t>
            </a:r>
            <a:endParaRPr lang="en-US" sz="1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Github.com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clsource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1601"/>
            <a:ext cx="5023556" cy="3767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9443" y="2851601"/>
            <a:ext cx="2116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Desarrollo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iOS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desde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el 2011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Estudio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Ingeniería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en Software</a:t>
            </a:r>
            <a:r>
              <a:rPr lang="en-US" dirty="0" smtClean="0"/>
              <a:t> en la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Universidad de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Viña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del Mar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Snacks </a:t>
            </a:r>
            <a:r>
              <a:rPr lang="en-US" dirty="0" err="1" smtClean="0"/>
              <a:t>Favoritos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00"/>
                </a:solidFill>
              </a:rPr>
              <a:t>Nachos</a:t>
            </a:r>
            <a:r>
              <a:rPr lang="en-US" dirty="0" smtClean="0"/>
              <a:t> y </a:t>
            </a:r>
            <a:r>
              <a:rPr lang="en-US" dirty="0" err="1" smtClean="0">
                <a:solidFill>
                  <a:srgbClr val="3366FF"/>
                </a:solidFill>
              </a:rPr>
              <a:t>Cabritas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Saladas</a:t>
            </a:r>
            <a:r>
              <a:rPr lang="en-US" dirty="0" smtClean="0"/>
              <a:t> (con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Cerveza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6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BaaS</a:t>
            </a:r>
            <a:endParaRPr lang="en-US" dirty="0" smtClean="0"/>
          </a:p>
          <a:p>
            <a:r>
              <a:rPr lang="en-US" dirty="0" err="1" smtClean="0"/>
              <a:t>Parse.com</a:t>
            </a:r>
            <a:endParaRPr lang="en-US" dirty="0" smtClean="0"/>
          </a:p>
          <a:p>
            <a:r>
              <a:rPr lang="en-US" dirty="0" err="1" smtClean="0"/>
              <a:t>Caracter</a:t>
            </a:r>
            <a:r>
              <a:rPr lang="en-US" dirty="0" err="1" smtClean="0"/>
              <a:t>ísticas</a:t>
            </a:r>
            <a:endParaRPr lang="en-US" dirty="0" smtClean="0"/>
          </a:p>
          <a:p>
            <a:r>
              <a:rPr lang="en-US" dirty="0" err="1" smtClean="0"/>
              <a:t>Componentes</a:t>
            </a:r>
            <a:endParaRPr lang="en-US" dirty="0" smtClean="0"/>
          </a:p>
          <a:p>
            <a:r>
              <a:rPr lang="en-US" dirty="0" err="1" smtClean="0"/>
              <a:t>Aplicación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¿Backend as a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proporciona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almacenamiento</a:t>
            </a:r>
            <a:r>
              <a:rPr lang="en-US" dirty="0" smtClean="0">
                <a:solidFill>
                  <a:srgbClr val="FFFF00"/>
                </a:solidFill>
              </a:rPr>
              <a:t> de </a:t>
            </a:r>
            <a:r>
              <a:rPr lang="en-US" dirty="0" err="1" smtClean="0">
                <a:solidFill>
                  <a:srgbClr val="FFFF00"/>
                </a:solidFill>
              </a:rPr>
              <a:t>datos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archivos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CFFCC"/>
                </a:solidFill>
              </a:rPr>
              <a:t>analíticas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notificaciones</a:t>
            </a:r>
            <a:r>
              <a:rPr lang="en-US" dirty="0" smtClean="0">
                <a:solidFill>
                  <a:srgbClr val="FF6600"/>
                </a:solidFill>
              </a:rPr>
              <a:t> push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en el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servidor</a:t>
            </a:r>
            <a:r>
              <a:rPr lang="en-US" dirty="0" smtClean="0"/>
              <a:t>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6600"/>
                </a:solidFill>
              </a:rPr>
              <a:t>Kinvey.com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err="1" smtClean="0">
                <a:solidFill>
                  <a:schemeClr val="accent5"/>
                </a:solidFill>
              </a:rPr>
              <a:t>FatFractal.com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Windows Azure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93024">
            <a:off x="484132" y="3082750"/>
            <a:ext cx="8229600" cy="1143000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/>
              <a:t> </a:t>
            </a:r>
            <a:r>
              <a:rPr lang="en-US" dirty="0" err="1" smtClean="0"/>
              <a:t>usarlos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2422"/>
            <a:ext cx="8229600" cy="4525963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rgbClr val="FF6600"/>
                </a:solidFill>
              </a:rPr>
              <a:t>Seguridad</a:t>
            </a:r>
            <a:endParaRPr lang="en-US" dirty="0" smtClean="0">
              <a:solidFill>
                <a:srgbClr val="FF6600"/>
              </a:solidFill>
            </a:endParaRPr>
          </a:p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Rapidez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Bajo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Costo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064" y="48349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 smtClean="0">
                <a:solidFill>
                  <a:srgbClr val="FFFF00"/>
                </a:solidFill>
              </a:rPr>
              <a:t>Escalabilidad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720397">
            <a:off x="457200" y="2659416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Parse.com</a:t>
            </a:r>
            <a:endParaRPr lang="en-US" sz="8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689091">
            <a:off x="2427112" y="3626556"/>
            <a:ext cx="25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Adquirida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Facebook)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76429">
            <a:off x="90311" y="274640"/>
            <a:ext cx="8229600" cy="1143000"/>
          </a:xfrm>
        </p:spPr>
        <p:txBody>
          <a:bodyPr/>
          <a:lstStyle/>
          <a:p>
            <a:r>
              <a:rPr lang="en-US" dirty="0"/>
              <a:t>¡</a:t>
            </a:r>
            <a:r>
              <a:rPr lang="en-US" dirty="0" smtClean="0"/>
              <a:t>Gratis! (</a:t>
            </a:r>
            <a:r>
              <a:rPr lang="en-US" dirty="0" err="1" smtClean="0"/>
              <a:t>mensual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89722">
            <a:off x="795839" y="1896533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1 </a:t>
            </a:r>
            <a:r>
              <a:rPr lang="en-US" dirty="0" err="1" smtClean="0">
                <a:solidFill>
                  <a:srgbClr val="558ED5"/>
                </a:solidFill>
              </a:rPr>
              <a:t>millón</a:t>
            </a:r>
            <a:r>
              <a:rPr lang="en-US" dirty="0" smtClean="0">
                <a:solidFill>
                  <a:srgbClr val="558ED5"/>
                </a:solidFill>
              </a:rPr>
              <a:t> de solicitudes </a:t>
            </a:r>
            <a:r>
              <a:rPr lang="en-US" dirty="0" smtClean="0"/>
              <a:t>(max 20 solicitudes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1 </a:t>
            </a:r>
            <a:r>
              <a:rPr lang="en-US" dirty="0" err="1" smtClean="0">
                <a:solidFill>
                  <a:schemeClr val="accent2"/>
                </a:solidFill>
              </a:rPr>
              <a:t>millón</a:t>
            </a:r>
            <a:r>
              <a:rPr lang="en-US" dirty="0" smtClean="0">
                <a:solidFill>
                  <a:schemeClr val="accent2"/>
                </a:solidFill>
              </a:rPr>
              <a:t> de push notifications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 </a:t>
            </a:r>
            <a:r>
              <a:rPr lang="en-US" dirty="0" err="1" smtClean="0">
                <a:solidFill>
                  <a:schemeClr val="accent5"/>
                </a:solidFill>
              </a:rPr>
              <a:t>aplicaciones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GB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Almacenar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Archivos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Fotos</a:t>
            </a:r>
            <a:r>
              <a:rPr lang="en-US" dirty="0" smtClean="0"/>
              <a:t>, Videos, </a:t>
            </a:r>
            <a:r>
              <a:rPr lang="en-US" dirty="0" err="1" smtClean="0"/>
              <a:t>Música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rgbClr val="CCFFCC"/>
                </a:solidFill>
              </a:rPr>
              <a:t>∞ </a:t>
            </a:r>
            <a:r>
              <a:rPr lang="en-US" dirty="0" err="1" smtClean="0">
                <a:solidFill>
                  <a:srgbClr val="FFFF00"/>
                </a:solidFill>
              </a:rPr>
              <a:t>Almacenamiento</a:t>
            </a:r>
            <a:r>
              <a:rPr lang="en-US" dirty="0" smtClean="0">
                <a:solidFill>
                  <a:srgbClr val="FFFF00"/>
                </a:solidFill>
              </a:rPr>
              <a:t> de </a:t>
            </a:r>
            <a:r>
              <a:rPr lang="en-US" dirty="0" err="1" smtClean="0">
                <a:solidFill>
                  <a:srgbClr val="FFFF00"/>
                </a:solidFill>
              </a:rPr>
              <a:t>Datos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Números</a:t>
            </a:r>
            <a:r>
              <a:rPr lang="en-US" dirty="0" smtClean="0"/>
              <a:t>, </a:t>
            </a:r>
            <a:r>
              <a:rPr lang="en-US" dirty="0" err="1" smtClean="0"/>
              <a:t>GeoPosición</a:t>
            </a:r>
            <a:r>
              <a:rPr lang="en-US" dirty="0" smtClean="0"/>
              <a:t>, </a:t>
            </a:r>
            <a:r>
              <a:rPr lang="en-US" dirty="0" err="1" smtClean="0"/>
              <a:t>Relaciones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0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148278">
            <a:off x="2701970" y="4504602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SDK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57" y="1652524"/>
            <a:ext cx="1625600" cy="162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88" y="1652524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29" y="1561574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57" y="436207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088" y="436207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1529" y="427337"/>
            <a:ext cx="8229600" cy="4727680"/>
          </a:xfrm>
        </p:spPr>
        <p:txBody>
          <a:bodyPr vert="wordArtVert"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Componentes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2" y="3598332"/>
            <a:ext cx="3081867" cy="3081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80554"/>
            <a:ext cx="2463342" cy="2472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887" y="973666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86</TotalTime>
  <Words>154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Parse.com</vt:lpstr>
      <vt:lpstr>¿Quién Soy?</vt:lpstr>
      <vt:lpstr>Temario</vt:lpstr>
      <vt:lpstr>¿Backend as a Service?</vt:lpstr>
      <vt:lpstr>¿Por qué usarlos?</vt:lpstr>
      <vt:lpstr>Parse.com</vt:lpstr>
      <vt:lpstr>¡Gratis! (mensual)</vt:lpstr>
      <vt:lpstr>SDK</vt:lpstr>
      <vt:lpstr>Componentes</vt:lpstr>
      <vt:lpstr>¿Con qué funciona Parse?</vt:lpstr>
      <vt:lpstr>Algunos Clientes</vt:lpstr>
      <vt:lpstr>Aplicación de EJemplo</vt:lpstr>
    </vt:vector>
  </TitlesOfParts>
  <Company>Cervezapps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Parse.com</dc:title>
  <dc:creator>Camilo Castro</dc:creator>
  <cp:lastModifiedBy>Camilo Castro</cp:lastModifiedBy>
  <cp:revision>32</cp:revision>
  <dcterms:created xsi:type="dcterms:W3CDTF">2014-04-26T07:12:39Z</dcterms:created>
  <dcterms:modified xsi:type="dcterms:W3CDTF">2014-04-26T13:27:37Z</dcterms:modified>
</cp:coreProperties>
</file>