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303" r:id="rId1"/>
  </p:sldMasterIdLst>
  <p:notesMasterIdLst>
    <p:notesMasterId r:id="rId10"/>
  </p:notesMasterIdLst>
  <p:handoutMasterIdLst>
    <p:handoutMasterId r:id="rId11"/>
  </p:handoutMasterIdLst>
  <p:sldIdLst>
    <p:sldId id="301" r:id="rId2"/>
    <p:sldId id="440" r:id="rId3"/>
    <p:sldId id="437" r:id="rId4"/>
    <p:sldId id="442" r:id="rId5"/>
    <p:sldId id="443" r:id="rId6"/>
    <p:sldId id="444" r:id="rId7"/>
    <p:sldId id="445" r:id="rId8"/>
    <p:sldId id="386" r:id="rId9"/>
  </p:sldIdLst>
  <p:sldSz cx="9144000" cy="6858000" type="screen4x3"/>
  <p:notesSz cx="6858000" cy="9144000"/>
  <p:defaultText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AAE0EC"/>
    <a:srgbClr val="0432FF"/>
    <a:srgbClr val="D7FAFF"/>
    <a:srgbClr val="C2E7F4"/>
    <a:srgbClr val="76D6FF"/>
    <a:srgbClr val="0096FF"/>
    <a:srgbClr val="F55407"/>
    <a:srgbClr val="F91205"/>
    <a:srgbClr val="E90B22"/>
    <a:srgbClr val="E85D0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中間スタイル 2 - アクセント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4C1A8A3-306A-4EB7-A6B1-4F7E0EB9C5D6}" styleName="中間スタイル 3 - アクセント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22838BEF-8BB2-4498-84A7-C5851F593DF1}" styleName="中間スタイル 4 - アクセント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91EBBBCC-DAD2-459C-BE2E-F6DE35CF9A28}" styleName="濃色スタイル 2 - アクセント 3/アクセント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00A15C55-8517-42AA-B614-E9B94910E393}" styleName="中間スタイル 2 - アクセント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5784"/>
    <p:restoredTop sz="93997"/>
  </p:normalViewPr>
  <p:slideViewPr>
    <p:cSldViewPr snapToGrid="0" snapToObjects="1">
      <p:cViewPr varScale="1">
        <p:scale>
          <a:sx n="93" d="100"/>
          <a:sy n="93" d="100"/>
        </p:scale>
        <p:origin x="1616" y="496"/>
      </p:cViewPr>
      <p:guideLst>
        <p:guide orient="horz" pos="2160"/>
        <p:guide pos="2880"/>
      </p:guideLst>
    </p:cSldViewPr>
  </p:slideViewPr>
  <p:notesTextViewPr>
    <p:cViewPr>
      <p:scale>
        <a:sx n="75" d="100"/>
        <a:sy n="75" d="100"/>
      </p:scale>
      <p:origin x="0" y="0"/>
    </p:cViewPr>
  </p:notesTextViewPr>
  <p:sorterViewPr>
    <p:cViewPr>
      <p:scale>
        <a:sx n="80" d="100"/>
        <a:sy n="80" d="100"/>
      </p:scale>
      <p:origin x="0" y="0"/>
    </p:cViewPr>
  </p:sorterViewPr>
  <p:notesViewPr>
    <p:cSldViewPr snapToGrid="0" snapToObjects="1">
      <p:cViewPr>
        <p:scale>
          <a:sx n="88" d="100"/>
          <a:sy n="88" d="100"/>
        </p:scale>
        <p:origin x="2664" y="12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D22E954D-9034-6E44-A1A6-8493FA992EC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a:extLst>
              <a:ext uri="{FF2B5EF4-FFF2-40B4-BE49-F238E27FC236}">
                <a16:creationId xmlns:a16="http://schemas.microsoft.com/office/drawing/2014/main" id="{F798EBCC-AB5A-3440-8EC9-F7D37C3BA8C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7DE1843-009E-E543-BF67-6B3656F30C35}" type="datetimeFigureOut">
              <a:rPr kumimoji="1" lang="ja-JP" altLang="en-US" smtClean="0"/>
              <a:t>2025/5/28</a:t>
            </a:fld>
            <a:endParaRPr kumimoji="1" lang="ja-JP" altLang="en-US"/>
          </a:p>
        </p:txBody>
      </p:sp>
      <p:sp>
        <p:nvSpPr>
          <p:cNvPr id="4" name="フッター プレースホルダー 3">
            <a:extLst>
              <a:ext uri="{FF2B5EF4-FFF2-40B4-BE49-F238E27FC236}">
                <a16:creationId xmlns:a16="http://schemas.microsoft.com/office/drawing/2014/main" id="{A26726A7-E0EE-9341-8BFD-859B0A68A9E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a:extLst>
              <a:ext uri="{FF2B5EF4-FFF2-40B4-BE49-F238E27FC236}">
                <a16:creationId xmlns:a16="http://schemas.microsoft.com/office/drawing/2014/main" id="{54D1BEEE-D028-DB4C-BB66-0B5A153E823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6E80920-2C35-CD45-80B4-A636B0506F49}" type="slidenum">
              <a:rPr kumimoji="1" lang="ja-JP" altLang="en-US" smtClean="0"/>
              <a:t>‹#›</a:t>
            </a:fld>
            <a:endParaRPr kumimoji="1" lang="ja-JP" altLang="en-US"/>
          </a:p>
        </p:txBody>
      </p:sp>
    </p:spTree>
    <p:extLst>
      <p:ext uri="{BB962C8B-B14F-4D97-AF65-F5344CB8AC3E}">
        <p14:creationId xmlns:p14="http://schemas.microsoft.com/office/powerpoint/2010/main" val="18363082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B0E8099-611B-5342-80FD-FED9587508E7}" type="datetimeFigureOut">
              <a:rPr kumimoji="1" lang="ja-JP" altLang="en-US" smtClean="0"/>
              <a:t>2025/5/28</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F6F0A92-F6CA-C64E-84C0-C472763096F0}" type="slidenum">
              <a:rPr kumimoji="1" lang="ja-JP" altLang="en-US" smtClean="0"/>
              <a:t>‹#›</a:t>
            </a:fld>
            <a:endParaRPr kumimoji="1" lang="ja-JP" altLang="en-US"/>
          </a:p>
        </p:txBody>
      </p:sp>
    </p:spTree>
    <p:extLst>
      <p:ext uri="{BB962C8B-B14F-4D97-AF65-F5344CB8AC3E}">
        <p14:creationId xmlns:p14="http://schemas.microsoft.com/office/powerpoint/2010/main" val="1841611330"/>
      </p:ext>
    </p:extLst>
  </p:cSld>
  <p:clrMap bg1="lt1" tx1="dk1" bg2="lt2" tx2="dk2" accent1="accent1" accent2="accent2" accent3="accent3" accent4="accent4" accent5="accent5" accent6="accent6" hlink="hlink" folHlink="folHlink"/>
  <p:notesStyle>
    <a:lvl1pPr marL="0" algn="l" defTabSz="457200" rtl="0" eaLnBrk="1" latinLnBrk="0" hangingPunct="1">
      <a:defRPr kumimoji="1" sz="1200" kern="1200">
        <a:solidFill>
          <a:schemeClr val="tx1"/>
        </a:solidFill>
        <a:latin typeface="+mn-lt"/>
        <a:ea typeface="+mn-ea"/>
        <a:cs typeface="+mn-cs"/>
      </a:defRPr>
    </a:lvl1pPr>
    <a:lvl2pPr marL="457200" algn="l" defTabSz="457200" rtl="0" eaLnBrk="1" latinLnBrk="0" hangingPunct="1">
      <a:defRPr kumimoji="1" sz="1200" kern="1200">
        <a:solidFill>
          <a:schemeClr val="tx1"/>
        </a:solidFill>
        <a:latin typeface="+mn-lt"/>
        <a:ea typeface="+mn-ea"/>
        <a:cs typeface="+mn-cs"/>
      </a:defRPr>
    </a:lvl2pPr>
    <a:lvl3pPr marL="914400" algn="l" defTabSz="457200" rtl="0" eaLnBrk="1" latinLnBrk="0" hangingPunct="1">
      <a:defRPr kumimoji="1" sz="1200" kern="1200">
        <a:solidFill>
          <a:schemeClr val="tx1"/>
        </a:solidFill>
        <a:latin typeface="+mn-lt"/>
        <a:ea typeface="+mn-ea"/>
        <a:cs typeface="+mn-cs"/>
      </a:defRPr>
    </a:lvl3pPr>
    <a:lvl4pPr marL="1371600" algn="l" defTabSz="457200" rtl="0" eaLnBrk="1" latinLnBrk="0" hangingPunct="1">
      <a:defRPr kumimoji="1" sz="1200" kern="1200">
        <a:solidFill>
          <a:schemeClr val="tx1"/>
        </a:solidFill>
        <a:latin typeface="+mn-lt"/>
        <a:ea typeface="+mn-ea"/>
        <a:cs typeface="+mn-cs"/>
      </a:defRPr>
    </a:lvl4pPr>
    <a:lvl5pPr marL="1828800" algn="l" defTabSz="457200" rtl="0" eaLnBrk="1" latinLnBrk="0" hangingPunct="1">
      <a:defRPr kumimoji="1" sz="1200" kern="1200">
        <a:solidFill>
          <a:schemeClr val="tx1"/>
        </a:solidFill>
        <a:latin typeface="+mn-lt"/>
        <a:ea typeface="+mn-ea"/>
        <a:cs typeface="+mn-cs"/>
      </a:defRPr>
    </a:lvl5pPr>
    <a:lvl6pPr marL="2286000" algn="l" defTabSz="457200" rtl="0" eaLnBrk="1" latinLnBrk="0" hangingPunct="1">
      <a:defRPr kumimoji="1" sz="1200" kern="1200">
        <a:solidFill>
          <a:schemeClr val="tx1"/>
        </a:solidFill>
        <a:latin typeface="+mn-lt"/>
        <a:ea typeface="+mn-ea"/>
        <a:cs typeface="+mn-cs"/>
      </a:defRPr>
    </a:lvl6pPr>
    <a:lvl7pPr marL="2743200" algn="l" defTabSz="457200" rtl="0" eaLnBrk="1" latinLnBrk="0" hangingPunct="1">
      <a:defRPr kumimoji="1" sz="1200" kern="1200">
        <a:solidFill>
          <a:schemeClr val="tx1"/>
        </a:solidFill>
        <a:latin typeface="+mn-lt"/>
        <a:ea typeface="+mn-ea"/>
        <a:cs typeface="+mn-cs"/>
      </a:defRPr>
    </a:lvl7pPr>
    <a:lvl8pPr marL="3200400" algn="l" defTabSz="457200" rtl="0" eaLnBrk="1" latinLnBrk="0" hangingPunct="1">
      <a:defRPr kumimoji="1" sz="1200" kern="1200">
        <a:solidFill>
          <a:schemeClr val="tx1"/>
        </a:solidFill>
        <a:latin typeface="+mn-lt"/>
        <a:ea typeface="+mn-ea"/>
        <a:cs typeface="+mn-cs"/>
      </a:defRPr>
    </a:lvl8pPr>
    <a:lvl9pPr marL="3657600" algn="l" defTabSz="4572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a:t>マスター タイトルの書式設定</a:t>
            </a:r>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9EB5ECD5-515E-4817-8A06-1D2ED2C83850}" type="datetime4">
              <a:rPr lang="en-US" smtClean="0"/>
              <a:pPr/>
              <a:t>May 28, 2025</a:t>
            </a:fld>
            <a:endParaRPr lang="en-US"/>
          </a:p>
        </p:txBody>
      </p:sp>
      <p:sp>
        <p:nvSpPr>
          <p:cNvPr id="5" name="フッター プレースホルダー 4"/>
          <p:cNvSpPr>
            <a:spLocks noGrp="1"/>
          </p:cNvSpPr>
          <p:nvPr>
            <p:ph type="ftr" sz="quarter" idx="11"/>
          </p:nvPr>
        </p:nvSpPr>
        <p:spPr/>
        <p:txBody>
          <a:bodyPr/>
          <a:lstStyle/>
          <a:p>
            <a:endParaRPr lang="en-US"/>
          </a:p>
        </p:txBody>
      </p:sp>
      <p:sp>
        <p:nvSpPr>
          <p:cNvPr id="6" name="スライド番号プレースホルダー 5"/>
          <p:cNvSpPr>
            <a:spLocks noGrp="1"/>
          </p:cNvSpPr>
          <p:nvPr>
            <p:ph type="sldNum" sz="quarter" idx="12"/>
          </p:nvPr>
        </p:nvSpPr>
        <p:spPr/>
        <p:txBody>
          <a:bodyPr/>
          <a:lstStyle/>
          <a:p>
            <a:fld id="{C2E72458-82D4-474D-8A1A-65FC1FB61931}" type="slidenum">
              <a:rPr kumimoji="1" lang="ja-JP" altLang="en-US" smtClean="0"/>
              <a:t>‹#›</a:t>
            </a:fld>
            <a:endParaRPr kumimoji="1" lang="ja-JP" altLang="en-US"/>
          </a:p>
        </p:txBody>
      </p:sp>
    </p:spTree>
    <p:extLst>
      <p:ext uri="{BB962C8B-B14F-4D97-AF65-F5344CB8AC3E}">
        <p14:creationId xmlns:p14="http://schemas.microsoft.com/office/powerpoint/2010/main" val="24858396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DA58E9E7-B6D9-994C-AC19-D250BE3F4A06}" type="datetimeFigureOut">
              <a:rPr kumimoji="1" lang="ja-JP" altLang="en-US" smtClean="0"/>
              <a:t>2025/5/28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48E0C5ED-FD0F-1545-8AD2-DBAD3FCFFF09}" type="slidenum">
              <a:rPr kumimoji="1" lang="ja-JP" altLang="en-US" smtClean="0"/>
              <a:t>‹#›</a:t>
            </a:fld>
            <a:endParaRPr kumimoji="1" lang="ja-JP" altLang="en-US"/>
          </a:p>
        </p:txBody>
      </p:sp>
    </p:spTree>
    <p:extLst>
      <p:ext uri="{BB962C8B-B14F-4D97-AF65-F5344CB8AC3E}">
        <p14:creationId xmlns:p14="http://schemas.microsoft.com/office/powerpoint/2010/main" val="18785571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457200" y="274638"/>
            <a:ext cx="6019800" cy="5851525"/>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DA58E9E7-B6D9-994C-AC19-D250BE3F4A06}" type="datetimeFigureOut">
              <a:rPr kumimoji="1" lang="ja-JP" altLang="en-US" smtClean="0"/>
              <a:t>2025/5/28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48E0C5ED-FD0F-1545-8AD2-DBAD3FCFFF09}" type="slidenum">
              <a:rPr kumimoji="1" lang="ja-JP" altLang="en-US" smtClean="0"/>
              <a:t>‹#›</a:t>
            </a:fld>
            <a:endParaRPr kumimoji="1" lang="ja-JP" altLang="en-US"/>
          </a:p>
        </p:txBody>
      </p:sp>
    </p:spTree>
    <p:extLst>
      <p:ext uri="{BB962C8B-B14F-4D97-AF65-F5344CB8AC3E}">
        <p14:creationId xmlns:p14="http://schemas.microsoft.com/office/powerpoint/2010/main" val="16910531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DA58E9E7-B6D9-994C-AC19-D250BE3F4A06}" type="datetimeFigureOut">
              <a:rPr kumimoji="1" lang="ja-JP" altLang="en-US" smtClean="0"/>
              <a:t>2025/5/28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48E0C5ED-FD0F-1545-8AD2-DBAD3FCFFF09}" type="slidenum">
              <a:rPr kumimoji="1" lang="ja-JP" altLang="en-US" smtClean="0"/>
              <a:t>‹#›</a:t>
            </a:fld>
            <a:endParaRPr kumimoji="1" lang="ja-JP" altLang="en-US"/>
          </a:p>
        </p:txBody>
      </p:sp>
    </p:spTree>
    <p:extLst>
      <p:ext uri="{BB962C8B-B14F-4D97-AF65-F5344CB8AC3E}">
        <p14:creationId xmlns:p14="http://schemas.microsoft.com/office/powerpoint/2010/main" val="28361879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BAD22427-B1DD-49E6-9F05-DE0F1467D7DC}" type="datetime4">
              <a:rPr lang="en-US" smtClean="0"/>
              <a:pPr/>
              <a:t>May 28, 2025</a:t>
            </a:fld>
            <a:endParaRPr lang="en-US"/>
          </a:p>
        </p:txBody>
      </p:sp>
      <p:sp>
        <p:nvSpPr>
          <p:cNvPr id="5" name="フッター プレースホルダー 4"/>
          <p:cNvSpPr>
            <a:spLocks noGrp="1"/>
          </p:cNvSpPr>
          <p:nvPr>
            <p:ph type="ftr" sz="quarter" idx="11"/>
          </p:nvPr>
        </p:nvSpPr>
        <p:spPr/>
        <p:txBody>
          <a:bodyPr/>
          <a:lstStyle/>
          <a:p>
            <a:endParaRPr lang="en-US"/>
          </a:p>
        </p:txBody>
      </p:sp>
      <p:sp>
        <p:nvSpPr>
          <p:cNvPr id="6" name="スライド番号プレースホルダー 5"/>
          <p:cNvSpPr>
            <a:spLocks noGrp="1"/>
          </p:cNvSpPr>
          <p:nvPr>
            <p:ph type="sldNum" sz="quarter" idx="12"/>
          </p:nvPr>
        </p:nvSpPr>
        <p:spPr/>
        <p:txBody>
          <a:bodyPr/>
          <a:lstStyle/>
          <a:p>
            <a:fld id="{651FC063-5EA9-49AF-AFAF-D68C9E82B23B}" type="slidenum">
              <a:rPr lang="en-US" smtClean="0"/>
              <a:pPr/>
              <a:t>‹#›</a:t>
            </a:fld>
            <a:endParaRPr lang="en-US"/>
          </a:p>
        </p:txBody>
      </p:sp>
    </p:spTree>
    <p:extLst>
      <p:ext uri="{BB962C8B-B14F-4D97-AF65-F5344CB8AC3E}">
        <p14:creationId xmlns:p14="http://schemas.microsoft.com/office/powerpoint/2010/main" val="16705559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DA58E9E7-B6D9-994C-AC19-D250BE3F4A06}" type="datetimeFigureOut">
              <a:rPr kumimoji="1" lang="ja-JP" altLang="en-US" smtClean="0"/>
              <a:t>2025/5/28</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48E0C5ED-FD0F-1545-8AD2-DBAD3FCFFF09}" type="slidenum">
              <a:rPr kumimoji="1" lang="ja-JP" altLang="en-US" smtClean="0"/>
              <a:t>‹#›</a:t>
            </a:fld>
            <a:endParaRPr kumimoji="1" lang="ja-JP" altLang="en-US"/>
          </a:p>
        </p:txBody>
      </p:sp>
    </p:spTree>
    <p:extLst>
      <p:ext uri="{BB962C8B-B14F-4D97-AF65-F5344CB8AC3E}">
        <p14:creationId xmlns:p14="http://schemas.microsoft.com/office/powerpoint/2010/main" val="22352488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DA58E9E7-B6D9-994C-AC19-D250BE3F4A06}" type="datetimeFigureOut">
              <a:rPr kumimoji="1" lang="ja-JP" altLang="en-US" smtClean="0"/>
              <a:t>2025/5/28</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48E0C5ED-FD0F-1545-8AD2-DBAD3FCFFF09}" type="slidenum">
              <a:rPr kumimoji="1" lang="ja-JP" altLang="en-US" smtClean="0"/>
              <a:t>‹#›</a:t>
            </a:fld>
            <a:endParaRPr kumimoji="1" lang="ja-JP" altLang="en-US"/>
          </a:p>
        </p:txBody>
      </p:sp>
    </p:spTree>
    <p:extLst>
      <p:ext uri="{BB962C8B-B14F-4D97-AF65-F5344CB8AC3E}">
        <p14:creationId xmlns:p14="http://schemas.microsoft.com/office/powerpoint/2010/main" val="24944597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DA58E9E7-B6D9-994C-AC19-D250BE3F4A06}" type="datetimeFigureOut">
              <a:rPr kumimoji="1" lang="ja-JP" altLang="en-US" smtClean="0"/>
              <a:t>2025/5/28</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48E0C5ED-FD0F-1545-8AD2-DBAD3FCFFF09}" type="slidenum">
              <a:rPr kumimoji="1" lang="ja-JP" altLang="en-US" smtClean="0"/>
              <a:t>‹#›</a:t>
            </a:fld>
            <a:endParaRPr kumimoji="1" lang="ja-JP" altLang="en-US"/>
          </a:p>
        </p:txBody>
      </p:sp>
    </p:spTree>
    <p:extLst>
      <p:ext uri="{BB962C8B-B14F-4D97-AF65-F5344CB8AC3E}">
        <p14:creationId xmlns:p14="http://schemas.microsoft.com/office/powerpoint/2010/main" val="23731197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DA58E9E7-B6D9-994C-AC19-D250BE3F4A06}" type="datetimeFigureOut">
              <a:rPr kumimoji="1" lang="ja-JP" altLang="en-US" smtClean="0"/>
              <a:t>2025/5/28</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48E0C5ED-FD0F-1545-8AD2-DBAD3FCFFF09}" type="slidenum">
              <a:rPr kumimoji="1" lang="ja-JP" altLang="en-US" smtClean="0"/>
              <a:t>‹#›</a:t>
            </a:fld>
            <a:endParaRPr kumimoji="1" lang="ja-JP" altLang="en-US"/>
          </a:p>
        </p:txBody>
      </p:sp>
    </p:spTree>
    <p:extLst>
      <p:ext uri="{BB962C8B-B14F-4D97-AF65-F5344CB8AC3E}">
        <p14:creationId xmlns:p14="http://schemas.microsoft.com/office/powerpoint/2010/main" val="29547246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a:t>マスター タイトルの書式設定</a:t>
            </a:r>
          </a:p>
        </p:txBody>
      </p:sp>
      <p:sp>
        <p:nvSpPr>
          <p:cNvPr id="3" name="コンテンツ プレースホルダー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DA58E9E7-B6D9-994C-AC19-D250BE3F4A06}" type="datetimeFigureOut">
              <a:rPr kumimoji="1" lang="ja-JP" altLang="en-US" smtClean="0"/>
              <a:t>2025/5/28</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C2E72458-82D4-474D-8A1A-65FC1FB61931}" type="slidenum">
              <a:rPr kumimoji="1" lang="ja-JP" altLang="en-US" smtClean="0"/>
              <a:t>‹#›</a:t>
            </a:fld>
            <a:endParaRPr kumimoji="1" lang="ja-JP" altLang="en-US"/>
          </a:p>
        </p:txBody>
      </p:sp>
    </p:spTree>
    <p:extLst>
      <p:ext uri="{BB962C8B-B14F-4D97-AF65-F5344CB8AC3E}">
        <p14:creationId xmlns:p14="http://schemas.microsoft.com/office/powerpoint/2010/main" val="26796595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a:t>マスター タイトルの書式設定</a:t>
            </a:r>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DA58E9E7-B6D9-994C-AC19-D250BE3F4A06}" type="datetimeFigureOut">
              <a:rPr kumimoji="1" lang="ja-JP" altLang="en-US" smtClean="0"/>
              <a:t>2025/5/28</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48E0C5ED-FD0F-1545-8AD2-DBAD3FCFFF09}" type="slidenum">
              <a:rPr kumimoji="1" lang="ja-JP" altLang="en-US" smtClean="0"/>
              <a:t>‹#›</a:t>
            </a:fld>
            <a:endParaRPr kumimoji="1" lang="ja-JP" altLang="en-US"/>
          </a:p>
        </p:txBody>
      </p:sp>
    </p:spTree>
    <p:extLst>
      <p:ext uri="{BB962C8B-B14F-4D97-AF65-F5344CB8AC3E}">
        <p14:creationId xmlns:p14="http://schemas.microsoft.com/office/powerpoint/2010/main" val="21477992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A58E9E7-B6D9-994C-AC19-D250BE3F4A06}" type="datetimeFigureOut">
              <a:rPr kumimoji="1" lang="ja-JP" altLang="en-US" smtClean="0"/>
              <a:t>2025/5/28</a:t>
            </a:fld>
            <a:endParaRPr kumimoji="1" lang="ja-JP" altLang="en-US"/>
          </a:p>
        </p:txBody>
      </p:sp>
      <p:sp>
        <p:nvSpPr>
          <p:cNvPr id="5" name="フッター プレースホルダー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E0C5ED-FD0F-1545-8AD2-DBAD3FCFFF09}" type="slidenum">
              <a:rPr kumimoji="1" lang="ja-JP" altLang="en-US" smtClean="0"/>
              <a:t>‹#›</a:t>
            </a:fld>
            <a:endParaRPr kumimoji="1" lang="ja-JP" altLang="en-US"/>
          </a:p>
        </p:txBody>
      </p:sp>
    </p:spTree>
    <p:extLst>
      <p:ext uri="{BB962C8B-B14F-4D97-AF65-F5344CB8AC3E}">
        <p14:creationId xmlns:p14="http://schemas.microsoft.com/office/powerpoint/2010/main" val="1968282723"/>
      </p:ext>
    </p:extLst>
  </p:cSld>
  <p:clrMap bg1="lt1" tx1="dk1" bg2="lt2" tx2="dk2" accent1="accent1" accent2="accent2" accent3="accent3" accent4="accent4" accent5="accent5" accent6="accent6" hlink="hlink" folHlink="folHlink"/>
  <p:sldLayoutIdLst>
    <p:sldLayoutId id="2147484304" r:id="rId1"/>
    <p:sldLayoutId id="2147484305" r:id="rId2"/>
    <p:sldLayoutId id="2147484306" r:id="rId3"/>
    <p:sldLayoutId id="2147484307" r:id="rId4"/>
    <p:sldLayoutId id="2147484308" r:id="rId5"/>
    <p:sldLayoutId id="2147484309" r:id="rId6"/>
    <p:sldLayoutId id="2147484310" r:id="rId7"/>
    <p:sldLayoutId id="2147484311" r:id="rId8"/>
    <p:sldLayoutId id="2147484312" r:id="rId9"/>
    <p:sldLayoutId id="2147484313" r:id="rId10"/>
    <p:sldLayoutId id="2147484314" r:id="rId11"/>
  </p:sldLayoutIdLst>
  <p:txStyles>
    <p:titleStyle>
      <a:lvl1pPr algn="ctr" defTabSz="4572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p:bodyStyle>
    <p:other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instagram.com/cosign.works?igsh=bndpaGQzODdoYXo4&amp;utm_source=qr"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osaka-hanalangue.com/" TargetMode="External"/><Relationship Id="rId2" Type="http://schemas.openxmlformats.org/officeDocument/2006/relationships/hyperlink" Target="https://hama-no1.com/" TargetMode="External"/><Relationship Id="rId1" Type="http://schemas.openxmlformats.org/officeDocument/2006/relationships/slideLayout" Target="../slideLayouts/slideLayout2.xml"/><Relationship Id="rId6" Type="http://schemas.openxmlformats.org/officeDocument/2006/relationships/hyperlink" Target="https://your-first-spice.com/" TargetMode="External"/><Relationship Id="rId5" Type="http://schemas.openxmlformats.org/officeDocument/2006/relationships/hyperlink" Target="https://www.jo-zu-works.com/" TargetMode="External"/><Relationship Id="rId4" Type="http://schemas.openxmlformats.org/officeDocument/2006/relationships/hyperlink" Target="https://jozu-plus.com/" TargetMode="Externa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1108320"/>
            <a:ext cx="7772400" cy="3950561"/>
          </a:xfrm>
        </p:spPr>
        <p:txBody>
          <a:bodyPr>
            <a:noAutofit/>
          </a:bodyPr>
          <a:lstStyle/>
          <a:p>
            <a:r>
              <a:rPr lang="en-US" altLang="ja-JP" sz="4000" b="1" dirty="0">
                <a:solidFill>
                  <a:schemeClr val="tx1">
                    <a:lumMod val="85000"/>
                    <a:lumOff val="15000"/>
                  </a:schemeClr>
                </a:solidFill>
                <a:latin typeface="Hiragino Kaku Gothic ProN W3" panose="020B0300000000000000" pitchFamily="34" charset="-128"/>
                <a:ea typeface="Hiragino Kaku Gothic ProN W3" panose="020B0300000000000000" pitchFamily="34" charset="-128"/>
                <a:cs typeface="メイリオ"/>
              </a:rPr>
              <a:t>CO:SIGN</a:t>
            </a:r>
            <a:br>
              <a:rPr lang="en-US" altLang="ja-JP" sz="4000" b="1" dirty="0">
                <a:solidFill>
                  <a:schemeClr val="tx1">
                    <a:lumMod val="85000"/>
                    <a:lumOff val="15000"/>
                  </a:schemeClr>
                </a:solidFill>
                <a:latin typeface="Hiragino Kaku Gothic ProN W3" panose="020B0300000000000000" pitchFamily="34" charset="-128"/>
                <a:ea typeface="Hiragino Kaku Gothic ProN W3" panose="020B0300000000000000" pitchFamily="34" charset="-128"/>
                <a:cs typeface="メイリオ"/>
              </a:rPr>
            </a:br>
            <a:r>
              <a:rPr lang="ja-JP" altLang="en-US" sz="4000" b="1">
                <a:solidFill>
                  <a:schemeClr val="tx1">
                    <a:lumMod val="85000"/>
                    <a:lumOff val="15000"/>
                  </a:schemeClr>
                </a:solidFill>
                <a:latin typeface="Hiragino Kaku Gothic ProN W3" panose="020B0300000000000000" pitchFamily="34" charset="-128"/>
                <a:ea typeface="Hiragino Kaku Gothic ProN W3" panose="020B0300000000000000" pitchFamily="34" charset="-128"/>
                <a:cs typeface="メイリオ"/>
              </a:rPr>
              <a:t>ホームページ制作</a:t>
            </a:r>
            <a:br>
              <a:rPr lang="en-US" altLang="ja-JP" sz="4000" b="1" dirty="0">
                <a:solidFill>
                  <a:schemeClr val="tx1">
                    <a:lumMod val="85000"/>
                    <a:lumOff val="15000"/>
                  </a:schemeClr>
                </a:solidFill>
                <a:latin typeface="Hiragino Kaku Gothic ProN W3" panose="020B0300000000000000" pitchFamily="34" charset="-128"/>
                <a:ea typeface="Hiragino Kaku Gothic ProN W3" panose="020B0300000000000000" pitchFamily="34" charset="-128"/>
                <a:cs typeface="メイリオ"/>
              </a:rPr>
            </a:br>
            <a:r>
              <a:rPr lang="ja-JP" altLang="en-US" sz="4000" b="1">
                <a:solidFill>
                  <a:schemeClr val="tx1">
                    <a:lumMod val="85000"/>
                    <a:lumOff val="15000"/>
                  </a:schemeClr>
                </a:solidFill>
                <a:latin typeface="Hiragino Kaku Gothic ProN W3" panose="020B0300000000000000" pitchFamily="34" charset="-128"/>
                <a:ea typeface="Hiragino Kaku Gothic ProN W3" panose="020B0300000000000000" pitchFamily="34" charset="-128"/>
                <a:cs typeface="メイリオ"/>
              </a:rPr>
              <a:t>事業</a:t>
            </a:r>
            <a:r>
              <a:rPr kumimoji="1" lang="ja-JP" altLang="en-US" sz="4000" b="1">
                <a:solidFill>
                  <a:schemeClr val="tx1">
                    <a:lumMod val="85000"/>
                    <a:lumOff val="15000"/>
                  </a:schemeClr>
                </a:solidFill>
                <a:latin typeface="Hiragino Kaku Gothic ProN W3" panose="020B0300000000000000" pitchFamily="34" charset="-128"/>
                <a:ea typeface="Hiragino Kaku Gothic ProN W3" panose="020B0300000000000000" pitchFamily="34" charset="-128"/>
                <a:cs typeface="メイリオ"/>
              </a:rPr>
              <a:t>計画書</a:t>
            </a:r>
            <a:br>
              <a:rPr kumimoji="1" lang="en-US" altLang="ja-JP" sz="4000" b="1" dirty="0">
                <a:solidFill>
                  <a:schemeClr val="tx1">
                    <a:lumMod val="85000"/>
                    <a:lumOff val="15000"/>
                  </a:schemeClr>
                </a:solidFill>
                <a:latin typeface="Hiragino Kaku Gothic ProN W3" panose="020B0300000000000000" pitchFamily="34" charset="-128"/>
                <a:ea typeface="Hiragino Kaku Gothic ProN W3" panose="020B0300000000000000" pitchFamily="34" charset="-128"/>
                <a:cs typeface="メイリオ"/>
              </a:rPr>
            </a:br>
            <a:br>
              <a:rPr kumimoji="1" lang="en-US" altLang="ja-JP" sz="4000" b="1" dirty="0">
                <a:solidFill>
                  <a:schemeClr val="tx1">
                    <a:lumMod val="85000"/>
                    <a:lumOff val="15000"/>
                  </a:schemeClr>
                </a:solidFill>
                <a:latin typeface="Hiragino Kaku Gothic ProN W3" panose="020B0300000000000000" pitchFamily="34" charset="-128"/>
                <a:ea typeface="Hiragino Kaku Gothic ProN W3" panose="020B0300000000000000" pitchFamily="34" charset="-128"/>
                <a:cs typeface="メイリオ"/>
              </a:rPr>
            </a:br>
            <a:r>
              <a:rPr kumimoji="1" lang="ja-JP" altLang="en-US" sz="2000">
                <a:solidFill>
                  <a:schemeClr val="tx1">
                    <a:lumMod val="85000"/>
                    <a:lumOff val="15000"/>
                  </a:schemeClr>
                </a:solidFill>
                <a:latin typeface="Hiragino Kaku Gothic ProN W3" panose="020B0300000000000000" pitchFamily="34" charset="-128"/>
                <a:ea typeface="Hiragino Kaku Gothic ProN W3" panose="020B0300000000000000" pitchFamily="34" charset="-128"/>
                <a:cs typeface="メイリオ"/>
              </a:rPr>
              <a:t>ー コサイン工房 ー</a:t>
            </a:r>
            <a:br>
              <a:rPr kumimoji="1" lang="en-US" altLang="ja-JP" sz="2000" dirty="0">
                <a:solidFill>
                  <a:schemeClr val="tx1">
                    <a:lumMod val="85000"/>
                    <a:lumOff val="15000"/>
                  </a:schemeClr>
                </a:solidFill>
                <a:latin typeface="Hiragino Kaku Gothic ProN W3" panose="020B0300000000000000" pitchFamily="34" charset="-128"/>
                <a:ea typeface="Hiragino Kaku Gothic ProN W3" panose="020B0300000000000000" pitchFamily="34" charset="-128"/>
                <a:cs typeface="メイリオ"/>
              </a:rPr>
            </a:br>
            <a:endParaRPr kumimoji="1" lang="ja-JP" altLang="en-US" sz="2000" dirty="0">
              <a:solidFill>
                <a:schemeClr val="tx1">
                  <a:lumMod val="85000"/>
                  <a:lumOff val="15000"/>
                </a:schemeClr>
              </a:solidFill>
              <a:latin typeface="Hiragino Kaku Gothic ProN W3" panose="020B0300000000000000" pitchFamily="34" charset="-128"/>
              <a:ea typeface="Hiragino Kaku Gothic ProN W3" panose="020B0300000000000000" pitchFamily="34" charset="-128"/>
              <a:cs typeface="メイリオ"/>
            </a:endParaRPr>
          </a:p>
        </p:txBody>
      </p:sp>
      <p:sp>
        <p:nvSpPr>
          <p:cNvPr id="3" name="サブタイトル 2"/>
          <p:cNvSpPr>
            <a:spLocks noGrp="1"/>
          </p:cNvSpPr>
          <p:nvPr>
            <p:ph type="subTitle" idx="1"/>
          </p:nvPr>
        </p:nvSpPr>
        <p:spPr>
          <a:xfrm>
            <a:off x="685800" y="5216577"/>
            <a:ext cx="7886701" cy="1390463"/>
          </a:xfrm>
        </p:spPr>
        <p:txBody>
          <a:bodyPr>
            <a:noAutofit/>
          </a:bodyPr>
          <a:lstStyle/>
          <a:p>
            <a:endParaRPr lang="en-US" altLang="ja-JP" sz="1050" dirty="0">
              <a:solidFill>
                <a:schemeClr val="tx1"/>
              </a:solidFill>
              <a:latin typeface="Hiragino Kaku Gothic Pro W3" panose="020B0300000000000000" pitchFamily="34" charset="-128"/>
              <a:ea typeface="Hiragino Kaku Gothic Pro W3" panose="020B0300000000000000" pitchFamily="34" charset="-128"/>
              <a:cs typeface="メイリオ"/>
            </a:endParaRPr>
          </a:p>
          <a:p>
            <a:r>
              <a:rPr lang="ja-JP" altLang="en-US" sz="1800">
                <a:solidFill>
                  <a:schemeClr val="tx1"/>
                </a:solidFill>
                <a:latin typeface="Hiragino Kaku Gothic Pro W3" panose="020B0300000000000000" pitchFamily="34" charset="-128"/>
                <a:ea typeface="Hiragino Kaku Gothic Pro W3" panose="020B0300000000000000" pitchFamily="34" charset="-128"/>
                <a:cs typeface="メイリオ"/>
              </a:rPr>
              <a:t>２０２５年２月８日</a:t>
            </a:r>
            <a:endParaRPr lang="en-US" altLang="ja-JP" sz="1800" dirty="0">
              <a:solidFill>
                <a:schemeClr val="tx1"/>
              </a:solidFill>
              <a:latin typeface="Hiragino Kaku Gothic Pro W3" panose="020B0300000000000000" pitchFamily="34" charset="-128"/>
              <a:ea typeface="Hiragino Kaku Gothic Pro W3" panose="020B0300000000000000" pitchFamily="34" charset="-128"/>
              <a:cs typeface="メイリオ"/>
            </a:endParaRPr>
          </a:p>
          <a:p>
            <a:r>
              <a:rPr lang="en-US" altLang="ja-JP" sz="1800" dirty="0">
                <a:solidFill>
                  <a:schemeClr val="tx1"/>
                </a:solidFill>
                <a:latin typeface="Hiragino Kaku Gothic Pro W3" panose="020B0300000000000000" pitchFamily="34" charset="-128"/>
                <a:ea typeface="Hiragino Kaku Gothic Pro W3" panose="020B0300000000000000" pitchFamily="34" charset="-128"/>
                <a:cs typeface="メイリオ"/>
              </a:rPr>
              <a:t>CO:SIGN.LAB</a:t>
            </a:r>
            <a:r>
              <a:rPr lang="ja-JP" altLang="en-US" sz="1800">
                <a:solidFill>
                  <a:schemeClr val="tx1"/>
                </a:solidFill>
                <a:latin typeface="Hiragino Kaku Gothic Pro W3" panose="020B0300000000000000" pitchFamily="34" charset="-128"/>
                <a:ea typeface="Hiragino Kaku Gothic Pro W3" panose="020B0300000000000000" pitchFamily="34" charset="-128"/>
                <a:cs typeface="メイリオ"/>
              </a:rPr>
              <a:t>合同会社</a:t>
            </a:r>
            <a:endParaRPr lang="en-US" altLang="ja-JP" sz="1800" dirty="0">
              <a:solidFill>
                <a:schemeClr val="tx1"/>
              </a:solidFill>
              <a:latin typeface="Hiragino Kaku Gothic Pro W3" panose="020B0300000000000000" pitchFamily="34" charset="-128"/>
              <a:ea typeface="Hiragino Kaku Gothic Pro W3" panose="020B0300000000000000" pitchFamily="34" charset="-128"/>
              <a:cs typeface="メイリオ"/>
            </a:endParaRPr>
          </a:p>
        </p:txBody>
      </p:sp>
      <p:cxnSp>
        <p:nvCxnSpPr>
          <p:cNvPr id="5" name="直線コネクタ 4">
            <a:extLst>
              <a:ext uri="{FF2B5EF4-FFF2-40B4-BE49-F238E27FC236}">
                <a16:creationId xmlns:a16="http://schemas.microsoft.com/office/drawing/2014/main" id="{002838B3-E3B6-054B-813A-72A4FF889096}"/>
              </a:ext>
            </a:extLst>
          </p:cNvPr>
          <p:cNvCxnSpPr/>
          <p:nvPr/>
        </p:nvCxnSpPr>
        <p:spPr>
          <a:xfrm>
            <a:off x="85724" y="5013613"/>
            <a:ext cx="9029700" cy="0"/>
          </a:xfrm>
          <a:prstGeom prst="line">
            <a:avLst/>
          </a:prstGeom>
          <a:ln>
            <a:solidFill>
              <a:srgbClr val="0096FF"/>
            </a:solidFill>
          </a:ln>
          <a:effectLst/>
        </p:spPr>
        <p:style>
          <a:lnRef idx="2">
            <a:schemeClr val="accent1"/>
          </a:lnRef>
          <a:fillRef idx="0">
            <a:schemeClr val="accent1"/>
          </a:fillRef>
          <a:effectRef idx="1">
            <a:schemeClr val="accent1"/>
          </a:effectRef>
          <a:fontRef idx="minor">
            <a:schemeClr val="tx1"/>
          </a:fontRef>
        </p:style>
      </p:cxnSp>
      <p:pic>
        <p:nvPicPr>
          <p:cNvPr id="6" name="図 5" descr="ロゴ&#10;&#10;自動的に生成された説明">
            <a:extLst>
              <a:ext uri="{FF2B5EF4-FFF2-40B4-BE49-F238E27FC236}">
                <a16:creationId xmlns:a16="http://schemas.microsoft.com/office/drawing/2014/main" id="{0BE3F82B-EF57-384D-8467-711A0885F94E}"/>
              </a:ext>
            </a:extLst>
          </p:cNvPr>
          <p:cNvPicPr>
            <a:picLocks noChangeAspect="1"/>
          </p:cNvPicPr>
          <p:nvPr/>
        </p:nvPicPr>
        <p:blipFill>
          <a:blip r:embed="rId2"/>
          <a:stretch>
            <a:fillRect/>
          </a:stretch>
        </p:blipFill>
        <p:spPr>
          <a:xfrm>
            <a:off x="7329054" y="250960"/>
            <a:ext cx="1409701" cy="497010"/>
          </a:xfrm>
          <a:prstGeom prst="rect">
            <a:avLst/>
          </a:prstGeom>
        </p:spPr>
      </p:pic>
    </p:spTree>
    <p:extLst>
      <p:ext uri="{BB962C8B-B14F-4D97-AF65-F5344CB8AC3E}">
        <p14:creationId xmlns:p14="http://schemas.microsoft.com/office/powerpoint/2010/main" val="23409531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テキスト ボックス 62">
            <a:extLst>
              <a:ext uri="{FF2B5EF4-FFF2-40B4-BE49-F238E27FC236}">
                <a16:creationId xmlns:a16="http://schemas.microsoft.com/office/drawing/2014/main" id="{1FAC8A57-89B1-FD87-953A-FBBAC6BA84EF}"/>
              </a:ext>
            </a:extLst>
          </p:cNvPr>
          <p:cNvSpPr txBox="1"/>
          <p:nvPr/>
        </p:nvSpPr>
        <p:spPr>
          <a:xfrm>
            <a:off x="6128790" y="1704404"/>
            <a:ext cx="2781654" cy="4939814"/>
          </a:xfrm>
          <a:prstGeom prst="rect">
            <a:avLst/>
          </a:prstGeom>
          <a:noFill/>
          <a:ln w="28575">
            <a:solidFill>
              <a:srgbClr val="AAE0EC"/>
            </a:solidFill>
          </a:ln>
        </p:spPr>
        <p:txBody>
          <a:bodyPr wrap="square" rtlCol="0">
            <a:spAutoFit/>
          </a:bodyPr>
          <a:lstStyle/>
          <a:p>
            <a:pPr algn="ctr"/>
            <a:r>
              <a:rPr kumimoji="1" lang="ja-JP" altLang="en-US" sz="1050" b="1">
                <a:solidFill>
                  <a:srgbClr val="AAE0EC"/>
                </a:solidFill>
                <a:latin typeface="Hiragino Kaku Gothic Pro W3" panose="020B0300000000000000" pitchFamily="34" charset="-128"/>
                <a:ea typeface="Hiragino Kaku Gothic Pro W3" panose="020B0300000000000000" pitchFamily="34" charset="-128"/>
              </a:rPr>
              <a:t>一環</a:t>
            </a:r>
            <a:endParaRPr kumimoji="1" lang="en-US" altLang="ja-JP" sz="1050" b="1" dirty="0">
              <a:solidFill>
                <a:srgbClr val="AAE0EC"/>
              </a:solidFill>
              <a:latin typeface="Hiragino Kaku Gothic Pro W3" panose="020B0300000000000000" pitchFamily="34" charset="-128"/>
              <a:ea typeface="Hiragino Kaku Gothic Pro W3" panose="020B0300000000000000" pitchFamily="34" charset="-128"/>
            </a:endParaRPr>
          </a:p>
          <a:p>
            <a:pPr algn="ctr"/>
            <a:endParaRPr lang="en-US" altLang="ja-JP" sz="1050" dirty="0">
              <a:solidFill>
                <a:srgbClr val="AAE0EC"/>
              </a:solidFill>
              <a:latin typeface="Hiragino Kaku Gothic Pro W3" panose="020B0300000000000000" pitchFamily="34" charset="-128"/>
              <a:ea typeface="Hiragino Kaku Gothic Pro W3" panose="020B0300000000000000" pitchFamily="34" charset="-128"/>
            </a:endParaRPr>
          </a:p>
          <a:p>
            <a:pPr algn="ctr"/>
            <a:endParaRPr kumimoji="1" lang="en-US" altLang="ja-JP" sz="1050" dirty="0">
              <a:solidFill>
                <a:srgbClr val="AAE0EC"/>
              </a:solidFill>
              <a:latin typeface="Hiragino Kaku Gothic Pro W3" panose="020B0300000000000000" pitchFamily="34" charset="-128"/>
              <a:ea typeface="Hiragino Kaku Gothic Pro W3" panose="020B0300000000000000" pitchFamily="34" charset="-128"/>
            </a:endParaRPr>
          </a:p>
          <a:p>
            <a:pPr algn="ctr"/>
            <a:endParaRPr lang="en-US" altLang="ja-JP" sz="1050" dirty="0">
              <a:solidFill>
                <a:srgbClr val="AAE0EC"/>
              </a:solidFill>
              <a:latin typeface="Hiragino Kaku Gothic Pro W3" panose="020B0300000000000000" pitchFamily="34" charset="-128"/>
              <a:ea typeface="Hiragino Kaku Gothic Pro W3" panose="020B0300000000000000" pitchFamily="34" charset="-128"/>
            </a:endParaRPr>
          </a:p>
          <a:p>
            <a:pPr algn="ctr"/>
            <a:endParaRPr kumimoji="1" lang="en-US" altLang="ja-JP" sz="1050" dirty="0">
              <a:solidFill>
                <a:srgbClr val="AAE0EC"/>
              </a:solidFill>
              <a:latin typeface="Hiragino Kaku Gothic Pro W3" panose="020B0300000000000000" pitchFamily="34" charset="-128"/>
              <a:ea typeface="Hiragino Kaku Gothic Pro W3" panose="020B0300000000000000" pitchFamily="34" charset="-128"/>
            </a:endParaRPr>
          </a:p>
          <a:p>
            <a:pPr algn="ctr"/>
            <a:endParaRPr lang="en-US" altLang="ja-JP" sz="1050" dirty="0">
              <a:solidFill>
                <a:srgbClr val="AAE0EC"/>
              </a:solidFill>
              <a:latin typeface="Hiragino Kaku Gothic Pro W3" panose="020B0300000000000000" pitchFamily="34" charset="-128"/>
              <a:ea typeface="Hiragino Kaku Gothic Pro W3" panose="020B0300000000000000" pitchFamily="34" charset="-128"/>
            </a:endParaRPr>
          </a:p>
          <a:p>
            <a:pPr algn="ctr"/>
            <a:endParaRPr kumimoji="1" lang="en-US" altLang="ja-JP" sz="1050" dirty="0">
              <a:solidFill>
                <a:srgbClr val="AAE0EC"/>
              </a:solidFill>
              <a:latin typeface="Hiragino Kaku Gothic Pro W3" panose="020B0300000000000000" pitchFamily="34" charset="-128"/>
              <a:ea typeface="Hiragino Kaku Gothic Pro W3" panose="020B0300000000000000" pitchFamily="34" charset="-128"/>
            </a:endParaRPr>
          </a:p>
          <a:p>
            <a:pPr algn="ctr"/>
            <a:endParaRPr lang="en-US" altLang="ja-JP" sz="1050" dirty="0">
              <a:solidFill>
                <a:srgbClr val="AAE0EC"/>
              </a:solidFill>
              <a:latin typeface="Hiragino Kaku Gothic Pro W3" panose="020B0300000000000000" pitchFamily="34" charset="-128"/>
              <a:ea typeface="Hiragino Kaku Gothic Pro W3" panose="020B0300000000000000" pitchFamily="34" charset="-128"/>
            </a:endParaRPr>
          </a:p>
          <a:p>
            <a:pPr algn="ctr"/>
            <a:endParaRPr kumimoji="1" lang="en-US" altLang="ja-JP" sz="1050" dirty="0">
              <a:solidFill>
                <a:srgbClr val="AAE0EC"/>
              </a:solidFill>
              <a:latin typeface="Hiragino Kaku Gothic Pro W3" panose="020B0300000000000000" pitchFamily="34" charset="-128"/>
              <a:ea typeface="Hiragino Kaku Gothic Pro W3" panose="020B0300000000000000" pitchFamily="34" charset="-128"/>
            </a:endParaRPr>
          </a:p>
          <a:p>
            <a:pPr algn="ctr"/>
            <a:endParaRPr lang="en-US" altLang="ja-JP" sz="1050" dirty="0">
              <a:solidFill>
                <a:srgbClr val="AAE0EC"/>
              </a:solidFill>
              <a:latin typeface="Hiragino Kaku Gothic Pro W3" panose="020B0300000000000000" pitchFamily="34" charset="-128"/>
              <a:ea typeface="Hiragino Kaku Gothic Pro W3" panose="020B0300000000000000" pitchFamily="34" charset="-128"/>
            </a:endParaRPr>
          </a:p>
          <a:p>
            <a:pPr algn="ctr"/>
            <a:endParaRPr kumimoji="1" lang="en-US" altLang="ja-JP" sz="1050" dirty="0">
              <a:solidFill>
                <a:srgbClr val="AAE0EC"/>
              </a:solidFill>
              <a:latin typeface="Hiragino Kaku Gothic Pro W3" panose="020B0300000000000000" pitchFamily="34" charset="-128"/>
              <a:ea typeface="Hiragino Kaku Gothic Pro W3" panose="020B0300000000000000" pitchFamily="34" charset="-128"/>
            </a:endParaRPr>
          </a:p>
          <a:p>
            <a:pPr algn="ctr"/>
            <a:endParaRPr lang="en-US" altLang="ja-JP" sz="1050" dirty="0">
              <a:solidFill>
                <a:srgbClr val="AAE0EC"/>
              </a:solidFill>
              <a:latin typeface="Hiragino Kaku Gothic Pro W3" panose="020B0300000000000000" pitchFamily="34" charset="-128"/>
              <a:ea typeface="Hiragino Kaku Gothic Pro W3" panose="020B0300000000000000" pitchFamily="34" charset="-128"/>
            </a:endParaRPr>
          </a:p>
          <a:p>
            <a:pPr algn="ctr"/>
            <a:endParaRPr kumimoji="1" lang="en-US" altLang="ja-JP" sz="1050" dirty="0">
              <a:solidFill>
                <a:srgbClr val="AAE0EC"/>
              </a:solidFill>
              <a:latin typeface="Hiragino Kaku Gothic Pro W3" panose="020B0300000000000000" pitchFamily="34" charset="-128"/>
              <a:ea typeface="Hiragino Kaku Gothic Pro W3" panose="020B0300000000000000" pitchFamily="34" charset="-128"/>
            </a:endParaRPr>
          </a:p>
          <a:p>
            <a:pPr algn="ctr"/>
            <a:endParaRPr lang="en-US" altLang="ja-JP" sz="1050" dirty="0">
              <a:solidFill>
                <a:srgbClr val="AAE0EC"/>
              </a:solidFill>
              <a:latin typeface="Hiragino Kaku Gothic Pro W3" panose="020B0300000000000000" pitchFamily="34" charset="-128"/>
              <a:ea typeface="Hiragino Kaku Gothic Pro W3" panose="020B0300000000000000" pitchFamily="34" charset="-128"/>
            </a:endParaRPr>
          </a:p>
          <a:p>
            <a:pPr algn="ctr"/>
            <a:endParaRPr kumimoji="1" lang="en-US" altLang="ja-JP" sz="1050" dirty="0">
              <a:solidFill>
                <a:srgbClr val="AAE0EC"/>
              </a:solidFill>
              <a:latin typeface="Hiragino Kaku Gothic Pro W3" panose="020B0300000000000000" pitchFamily="34" charset="-128"/>
              <a:ea typeface="Hiragino Kaku Gothic Pro W3" panose="020B0300000000000000" pitchFamily="34" charset="-128"/>
            </a:endParaRPr>
          </a:p>
          <a:p>
            <a:pPr algn="ctr"/>
            <a:endParaRPr lang="en-US" altLang="ja-JP" sz="1050" dirty="0">
              <a:solidFill>
                <a:srgbClr val="AAE0EC"/>
              </a:solidFill>
              <a:latin typeface="Hiragino Kaku Gothic Pro W3" panose="020B0300000000000000" pitchFamily="34" charset="-128"/>
              <a:ea typeface="Hiragino Kaku Gothic Pro W3" panose="020B0300000000000000" pitchFamily="34" charset="-128"/>
            </a:endParaRPr>
          </a:p>
          <a:p>
            <a:pPr algn="ctr"/>
            <a:endParaRPr kumimoji="1" lang="en-US" altLang="ja-JP" sz="1050" dirty="0">
              <a:solidFill>
                <a:srgbClr val="AAE0EC"/>
              </a:solidFill>
              <a:latin typeface="Hiragino Kaku Gothic Pro W3" panose="020B0300000000000000" pitchFamily="34" charset="-128"/>
              <a:ea typeface="Hiragino Kaku Gothic Pro W3" panose="020B0300000000000000" pitchFamily="34" charset="-128"/>
            </a:endParaRPr>
          </a:p>
          <a:p>
            <a:pPr algn="ctr"/>
            <a:endParaRPr lang="en-US" altLang="ja-JP" sz="1050" dirty="0">
              <a:solidFill>
                <a:srgbClr val="AAE0EC"/>
              </a:solidFill>
              <a:latin typeface="Hiragino Kaku Gothic Pro W3" panose="020B0300000000000000" pitchFamily="34" charset="-128"/>
              <a:ea typeface="Hiragino Kaku Gothic Pro W3" panose="020B0300000000000000" pitchFamily="34" charset="-128"/>
            </a:endParaRPr>
          </a:p>
          <a:p>
            <a:pPr algn="ctr"/>
            <a:endParaRPr kumimoji="1" lang="en-US" altLang="ja-JP" sz="1050" dirty="0">
              <a:solidFill>
                <a:srgbClr val="AAE0EC"/>
              </a:solidFill>
              <a:latin typeface="Hiragino Kaku Gothic Pro W3" panose="020B0300000000000000" pitchFamily="34" charset="-128"/>
              <a:ea typeface="Hiragino Kaku Gothic Pro W3" panose="020B0300000000000000" pitchFamily="34" charset="-128"/>
            </a:endParaRPr>
          </a:p>
          <a:p>
            <a:pPr algn="ctr"/>
            <a:endParaRPr lang="en-US" altLang="ja-JP" sz="1050" dirty="0">
              <a:solidFill>
                <a:srgbClr val="AAE0EC"/>
              </a:solidFill>
              <a:latin typeface="Hiragino Kaku Gothic Pro W3" panose="020B0300000000000000" pitchFamily="34" charset="-128"/>
              <a:ea typeface="Hiragino Kaku Gothic Pro W3" panose="020B0300000000000000" pitchFamily="34" charset="-128"/>
            </a:endParaRPr>
          </a:p>
          <a:p>
            <a:pPr algn="ctr"/>
            <a:endParaRPr kumimoji="1" lang="en-US" altLang="ja-JP" sz="1050" dirty="0">
              <a:solidFill>
                <a:srgbClr val="AAE0EC"/>
              </a:solidFill>
              <a:latin typeface="Hiragino Kaku Gothic Pro W3" panose="020B0300000000000000" pitchFamily="34" charset="-128"/>
              <a:ea typeface="Hiragino Kaku Gothic Pro W3" panose="020B0300000000000000" pitchFamily="34" charset="-128"/>
            </a:endParaRPr>
          </a:p>
          <a:p>
            <a:pPr algn="ctr"/>
            <a:endParaRPr lang="en-US" altLang="ja-JP" sz="1050" dirty="0">
              <a:solidFill>
                <a:srgbClr val="AAE0EC"/>
              </a:solidFill>
              <a:latin typeface="Hiragino Kaku Gothic Pro W3" panose="020B0300000000000000" pitchFamily="34" charset="-128"/>
              <a:ea typeface="Hiragino Kaku Gothic Pro W3" panose="020B0300000000000000" pitchFamily="34" charset="-128"/>
            </a:endParaRPr>
          </a:p>
          <a:p>
            <a:pPr algn="ctr"/>
            <a:endParaRPr kumimoji="1" lang="en-US" altLang="ja-JP" sz="1050" dirty="0">
              <a:solidFill>
                <a:srgbClr val="AAE0EC"/>
              </a:solidFill>
              <a:latin typeface="Hiragino Kaku Gothic Pro W3" panose="020B0300000000000000" pitchFamily="34" charset="-128"/>
              <a:ea typeface="Hiragino Kaku Gothic Pro W3" panose="020B0300000000000000" pitchFamily="34" charset="-128"/>
            </a:endParaRPr>
          </a:p>
          <a:p>
            <a:pPr algn="ctr"/>
            <a:endParaRPr lang="en-US" altLang="ja-JP" sz="1050" dirty="0">
              <a:solidFill>
                <a:srgbClr val="AAE0EC"/>
              </a:solidFill>
              <a:latin typeface="Hiragino Kaku Gothic Pro W3" panose="020B0300000000000000" pitchFamily="34" charset="-128"/>
              <a:ea typeface="Hiragino Kaku Gothic Pro W3" panose="020B0300000000000000" pitchFamily="34" charset="-128"/>
            </a:endParaRPr>
          </a:p>
          <a:p>
            <a:pPr algn="ctr"/>
            <a:endParaRPr kumimoji="1" lang="en-US" altLang="ja-JP" sz="1050" dirty="0">
              <a:solidFill>
                <a:srgbClr val="AAE0EC"/>
              </a:solidFill>
              <a:latin typeface="Hiragino Kaku Gothic Pro W3" panose="020B0300000000000000" pitchFamily="34" charset="-128"/>
              <a:ea typeface="Hiragino Kaku Gothic Pro W3" panose="020B0300000000000000" pitchFamily="34" charset="-128"/>
            </a:endParaRPr>
          </a:p>
          <a:p>
            <a:pPr algn="ctr"/>
            <a:endParaRPr lang="en-US" altLang="ja-JP" sz="1050" dirty="0">
              <a:solidFill>
                <a:srgbClr val="AAE0EC"/>
              </a:solidFill>
              <a:latin typeface="Hiragino Kaku Gothic Pro W3" panose="020B0300000000000000" pitchFamily="34" charset="-128"/>
              <a:ea typeface="Hiragino Kaku Gothic Pro W3" panose="020B0300000000000000" pitchFamily="34" charset="-128"/>
            </a:endParaRPr>
          </a:p>
          <a:p>
            <a:pPr algn="ctr"/>
            <a:endParaRPr kumimoji="1" lang="en-US" altLang="ja-JP" sz="1050" dirty="0">
              <a:solidFill>
                <a:srgbClr val="AAE0EC"/>
              </a:solidFill>
              <a:latin typeface="Hiragino Kaku Gothic Pro W3" panose="020B0300000000000000" pitchFamily="34" charset="-128"/>
              <a:ea typeface="Hiragino Kaku Gothic Pro W3" panose="020B0300000000000000" pitchFamily="34" charset="-128"/>
            </a:endParaRPr>
          </a:p>
          <a:p>
            <a:pPr algn="ctr"/>
            <a:endParaRPr lang="en-US" altLang="ja-JP" sz="1050" dirty="0">
              <a:solidFill>
                <a:srgbClr val="AAE0EC"/>
              </a:solidFill>
              <a:latin typeface="Hiragino Kaku Gothic Pro W3" panose="020B0300000000000000" pitchFamily="34" charset="-128"/>
              <a:ea typeface="Hiragino Kaku Gothic Pro W3" panose="020B0300000000000000" pitchFamily="34" charset="-128"/>
            </a:endParaRPr>
          </a:p>
          <a:p>
            <a:pPr algn="ctr"/>
            <a:endParaRPr kumimoji="1" lang="en-US" altLang="ja-JP" sz="1050" dirty="0">
              <a:solidFill>
                <a:srgbClr val="AAE0EC"/>
              </a:solidFill>
              <a:latin typeface="Hiragino Kaku Gothic Pro W3" panose="020B0300000000000000" pitchFamily="34" charset="-128"/>
              <a:ea typeface="Hiragino Kaku Gothic Pro W3" panose="020B0300000000000000" pitchFamily="34" charset="-128"/>
            </a:endParaRPr>
          </a:p>
          <a:p>
            <a:pPr algn="ctr"/>
            <a:endParaRPr kumimoji="1" lang="ja-JP" altLang="en-US" sz="1050">
              <a:solidFill>
                <a:srgbClr val="AAE0EC"/>
              </a:solidFill>
              <a:latin typeface="Hiragino Kaku Gothic Pro W3" panose="020B0300000000000000" pitchFamily="34" charset="-128"/>
              <a:ea typeface="Hiragino Kaku Gothic Pro W3" panose="020B0300000000000000" pitchFamily="34" charset="-128"/>
            </a:endParaRPr>
          </a:p>
        </p:txBody>
      </p:sp>
      <p:sp>
        <p:nvSpPr>
          <p:cNvPr id="15" name="テキスト ボックス 14">
            <a:extLst>
              <a:ext uri="{FF2B5EF4-FFF2-40B4-BE49-F238E27FC236}">
                <a16:creationId xmlns:a16="http://schemas.microsoft.com/office/drawing/2014/main" id="{F91A1765-7A88-F3F2-E62A-B665CD2A8E30}"/>
              </a:ext>
            </a:extLst>
          </p:cNvPr>
          <p:cNvSpPr txBox="1"/>
          <p:nvPr/>
        </p:nvSpPr>
        <p:spPr>
          <a:xfrm>
            <a:off x="370389" y="3038992"/>
            <a:ext cx="1782502" cy="1546577"/>
          </a:xfrm>
          <a:prstGeom prst="rect">
            <a:avLst/>
          </a:prstGeom>
          <a:solidFill>
            <a:srgbClr val="AAE0EC"/>
          </a:solidFill>
          <a:ln>
            <a:solidFill>
              <a:schemeClr val="tx1"/>
            </a:solidFill>
          </a:ln>
        </p:spPr>
        <p:txBody>
          <a:bodyPr wrap="square" rtlCol="0">
            <a:spAutoFit/>
          </a:bodyPr>
          <a:lstStyle/>
          <a:p>
            <a:pPr algn="ctr"/>
            <a:endParaRPr lang="en-US" altLang="ja-JP" sz="1050" dirty="0">
              <a:latin typeface="Hiragino Kaku Gothic Pro W3" panose="020B0300000000000000" pitchFamily="34" charset="-128"/>
              <a:ea typeface="Hiragino Kaku Gothic Pro W3" panose="020B0300000000000000" pitchFamily="34" charset="-128"/>
            </a:endParaRPr>
          </a:p>
          <a:p>
            <a:pPr algn="ctr"/>
            <a:endParaRPr kumimoji="1" lang="en-US" altLang="ja-JP" sz="1050" dirty="0">
              <a:latin typeface="Hiragino Kaku Gothic Pro W3" panose="020B0300000000000000" pitchFamily="34" charset="-128"/>
              <a:ea typeface="Hiragino Kaku Gothic Pro W3" panose="020B0300000000000000" pitchFamily="34" charset="-128"/>
            </a:endParaRPr>
          </a:p>
          <a:p>
            <a:pPr algn="ctr"/>
            <a:endParaRPr lang="en-US" altLang="ja-JP" sz="1050" dirty="0">
              <a:latin typeface="Hiragino Kaku Gothic Pro W3" panose="020B0300000000000000" pitchFamily="34" charset="-128"/>
              <a:ea typeface="Hiragino Kaku Gothic Pro W3" panose="020B0300000000000000" pitchFamily="34" charset="-128"/>
            </a:endParaRPr>
          </a:p>
          <a:p>
            <a:pPr algn="ctr"/>
            <a:endParaRPr kumimoji="1" lang="en-US" altLang="ja-JP" sz="1050" dirty="0">
              <a:latin typeface="Hiragino Kaku Gothic Pro W3" panose="020B0300000000000000" pitchFamily="34" charset="-128"/>
              <a:ea typeface="Hiragino Kaku Gothic Pro W3" panose="020B0300000000000000" pitchFamily="34" charset="-128"/>
            </a:endParaRPr>
          </a:p>
          <a:p>
            <a:pPr algn="ctr"/>
            <a:endParaRPr lang="en-US" altLang="ja-JP" sz="1050" dirty="0">
              <a:latin typeface="Hiragino Kaku Gothic Pro W3" panose="020B0300000000000000" pitchFamily="34" charset="-128"/>
              <a:ea typeface="Hiragino Kaku Gothic Pro W3" panose="020B0300000000000000" pitchFamily="34" charset="-128"/>
            </a:endParaRPr>
          </a:p>
          <a:p>
            <a:pPr algn="ctr"/>
            <a:endParaRPr kumimoji="1" lang="en-US" altLang="ja-JP" sz="1050" dirty="0">
              <a:latin typeface="Hiragino Kaku Gothic Pro W3" panose="020B0300000000000000" pitchFamily="34" charset="-128"/>
              <a:ea typeface="Hiragino Kaku Gothic Pro W3" panose="020B0300000000000000" pitchFamily="34" charset="-128"/>
            </a:endParaRPr>
          </a:p>
          <a:p>
            <a:pPr algn="ctr"/>
            <a:endParaRPr lang="en-US" altLang="ja-JP" sz="1050" dirty="0">
              <a:latin typeface="Hiragino Kaku Gothic Pro W3" panose="020B0300000000000000" pitchFamily="34" charset="-128"/>
              <a:ea typeface="Hiragino Kaku Gothic Pro W3" panose="020B0300000000000000" pitchFamily="34" charset="-128"/>
            </a:endParaRPr>
          </a:p>
          <a:p>
            <a:pPr algn="ctr"/>
            <a:endParaRPr kumimoji="1" lang="en-US" altLang="ja-JP" sz="1050" dirty="0">
              <a:latin typeface="Hiragino Kaku Gothic Pro W3" panose="020B0300000000000000" pitchFamily="34" charset="-128"/>
              <a:ea typeface="Hiragino Kaku Gothic Pro W3" panose="020B0300000000000000" pitchFamily="34" charset="-128"/>
            </a:endParaRPr>
          </a:p>
          <a:p>
            <a:pPr algn="ctr"/>
            <a:endParaRPr kumimoji="1" lang="en-US" altLang="ja-JP" sz="1050" dirty="0">
              <a:latin typeface="Hiragino Kaku Gothic Pro W3" panose="020B0300000000000000" pitchFamily="34" charset="-128"/>
              <a:ea typeface="Hiragino Kaku Gothic Pro W3" panose="020B0300000000000000" pitchFamily="34" charset="-128"/>
            </a:endParaRPr>
          </a:p>
        </p:txBody>
      </p:sp>
      <p:sp>
        <p:nvSpPr>
          <p:cNvPr id="4" name="タイトル 1"/>
          <p:cNvSpPr txBox="1">
            <a:spLocks/>
          </p:cNvSpPr>
          <p:nvPr/>
        </p:nvSpPr>
        <p:spPr>
          <a:xfrm>
            <a:off x="457200" y="290286"/>
            <a:ext cx="7024744" cy="852714"/>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kumimoji="1" sz="4400" kern="1200">
                <a:solidFill>
                  <a:schemeClr val="tx1"/>
                </a:solidFill>
                <a:latin typeface="+mj-lt"/>
                <a:ea typeface="+mj-ea"/>
                <a:cs typeface="+mj-cs"/>
              </a:defRPr>
            </a:lvl1pPr>
          </a:lstStyle>
          <a:p>
            <a:pPr algn="l"/>
            <a:endParaRPr lang="ja-JP" altLang="en-US" sz="3600" b="1" dirty="0">
              <a:solidFill>
                <a:srgbClr val="800002"/>
              </a:solidFill>
              <a:latin typeface="メイリオ"/>
              <a:ea typeface="メイリオ"/>
              <a:cs typeface="メイリオ"/>
            </a:endParaRPr>
          </a:p>
        </p:txBody>
      </p:sp>
      <p:sp>
        <p:nvSpPr>
          <p:cNvPr id="8" name="タイトル 1">
            <a:extLst>
              <a:ext uri="{FF2B5EF4-FFF2-40B4-BE49-F238E27FC236}">
                <a16:creationId xmlns:a16="http://schemas.microsoft.com/office/drawing/2014/main" id="{3FDF7489-BE98-CD45-A170-6A19B020F747}"/>
              </a:ext>
            </a:extLst>
          </p:cNvPr>
          <p:cNvSpPr>
            <a:spLocks noGrp="1"/>
          </p:cNvSpPr>
          <p:nvPr>
            <p:ph type="title"/>
          </p:nvPr>
        </p:nvSpPr>
        <p:spPr>
          <a:xfrm>
            <a:off x="291061" y="407597"/>
            <a:ext cx="8329156" cy="520978"/>
          </a:xfrm>
        </p:spPr>
        <p:txBody>
          <a:bodyPr>
            <a:normAutofit/>
          </a:bodyPr>
          <a:lstStyle/>
          <a:p>
            <a:pPr algn="l"/>
            <a:r>
              <a:rPr kumimoji="1" lang="en-US" altLang="ja-JP" sz="2400" dirty="0">
                <a:solidFill>
                  <a:schemeClr val="tx1">
                    <a:lumMod val="85000"/>
                    <a:lumOff val="15000"/>
                  </a:schemeClr>
                </a:solidFill>
                <a:latin typeface="Hiragino Kaku Gothic ProN W3" panose="020B0300000000000000" pitchFamily="34" charset="-128"/>
                <a:ea typeface="Hiragino Kaku Gothic ProN W3" panose="020B0300000000000000" pitchFamily="34" charset="-128"/>
                <a:cs typeface="メイリオ"/>
              </a:rPr>
              <a:t>CO:SIGN.LAB</a:t>
            </a:r>
            <a:r>
              <a:rPr kumimoji="1" lang="ja-JP" altLang="en-US" sz="2400">
                <a:solidFill>
                  <a:schemeClr val="tx1">
                    <a:lumMod val="85000"/>
                    <a:lumOff val="15000"/>
                  </a:schemeClr>
                </a:solidFill>
                <a:latin typeface="Hiragino Kaku Gothic ProN W3" panose="020B0300000000000000" pitchFamily="34" charset="-128"/>
                <a:ea typeface="Hiragino Kaku Gothic ProN W3" panose="020B0300000000000000" pitchFamily="34" charset="-128"/>
                <a:cs typeface="メイリオ"/>
              </a:rPr>
              <a:t> 組織図</a:t>
            </a:r>
            <a:endParaRPr kumimoji="1" lang="ja-JP" altLang="en-US" sz="1600" dirty="0">
              <a:solidFill>
                <a:schemeClr val="tx1">
                  <a:lumMod val="85000"/>
                  <a:lumOff val="15000"/>
                </a:schemeClr>
              </a:solidFill>
              <a:latin typeface="Hiragino Kaku Gothic ProN W3" panose="020B0300000000000000" pitchFamily="34" charset="-128"/>
              <a:ea typeface="Hiragino Kaku Gothic ProN W3" panose="020B0300000000000000" pitchFamily="34" charset="-128"/>
              <a:cs typeface="メイリオ"/>
            </a:endParaRPr>
          </a:p>
        </p:txBody>
      </p:sp>
      <p:cxnSp>
        <p:nvCxnSpPr>
          <p:cNvPr id="9" name="直線コネクタ 8">
            <a:extLst>
              <a:ext uri="{FF2B5EF4-FFF2-40B4-BE49-F238E27FC236}">
                <a16:creationId xmlns:a16="http://schemas.microsoft.com/office/drawing/2014/main" id="{BE27D4F2-028A-4B40-913C-9C6DA086F839}"/>
              </a:ext>
            </a:extLst>
          </p:cNvPr>
          <p:cNvCxnSpPr>
            <a:cxnSpLocks/>
          </p:cNvCxnSpPr>
          <p:nvPr/>
        </p:nvCxnSpPr>
        <p:spPr>
          <a:xfrm>
            <a:off x="0" y="1023575"/>
            <a:ext cx="9144000" cy="0"/>
          </a:xfrm>
          <a:prstGeom prst="line">
            <a:avLst/>
          </a:prstGeom>
          <a:ln w="19050">
            <a:solidFill>
              <a:srgbClr val="0096FF"/>
            </a:solidFill>
          </a:ln>
          <a:effectLst/>
        </p:spPr>
        <p:style>
          <a:lnRef idx="2">
            <a:schemeClr val="accent1"/>
          </a:lnRef>
          <a:fillRef idx="0">
            <a:schemeClr val="accent1"/>
          </a:fillRef>
          <a:effectRef idx="1">
            <a:schemeClr val="accent1"/>
          </a:effectRef>
          <a:fontRef idx="minor">
            <a:schemeClr val="tx1"/>
          </a:fontRef>
        </p:style>
      </p:cxnSp>
      <p:sp>
        <p:nvSpPr>
          <p:cNvPr id="2" name="テキスト ボックス 1">
            <a:extLst>
              <a:ext uri="{FF2B5EF4-FFF2-40B4-BE49-F238E27FC236}">
                <a16:creationId xmlns:a16="http://schemas.microsoft.com/office/drawing/2014/main" id="{6CEB7123-DFE9-4474-6550-8AA07E2EF6BB}"/>
              </a:ext>
            </a:extLst>
          </p:cNvPr>
          <p:cNvSpPr txBox="1"/>
          <p:nvPr/>
        </p:nvSpPr>
        <p:spPr>
          <a:xfrm>
            <a:off x="3269236" y="1451975"/>
            <a:ext cx="2604304" cy="276999"/>
          </a:xfrm>
          <a:prstGeom prst="rect">
            <a:avLst/>
          </a:prstGeom>
          <a:solidFill>
            <a:schemeClr val="accent5"/>
          </a:solidFill>
          <a:ln>
            <a:solidFill>
              <a:schemeClr val="tx1"/>
            </a:solidFill>
          </a:ln>
        </p:spPr>
        <p:txBody>
          <a:bodyPr wrap="square" rtlCol="0">
            <a:spAutoFit/>
          </a:bodyPr>
          <a:lstStyle/>
          <a:p>
            <a:pPr algn="ctr"/>
            <a:r>
              <a:rPr kumimoji="1" lang="ja-JP" altLang="en-US" sz="1200" b="1">
                <a:solidFill>
                  <a:schemeClr val="bg1"/>
                </a:solidFill>
                <a:latin typeface="Hiragino Kaku Gothic Pro W3" panose="020B0300000000000000" pitchFamily="34" charset="-128"/>
                <a:ea typeface="Hiragino Kaku Gothic Pro W3" panose="020B0300000000000000" pitchFamily="34" charset="-128"/>
              </a:rPr>
              <a:t>企業サイト</a:t>
            </a:r>
          </a:p>
        </p:txBody>
      </p:sp>
      <p:sp>
        <p:nvSpPr>
          <p:cNvPr id="3" name="テキスト ボックス 2">
            <a:extLst>
              <a:ext uri="{FF2B5EF4-FFF2-40B4-BE49-F238E27FC236}">
                <a16:creationId xmlns:a16="http://schemas.microsoft.com/office/drawing/2014/main" id="{EAECD60D-A080-FFFB-636D-3B3A2B929898}"/>
              </a:ext>
            </a:extLst>
          </p:cNvPr>
          <p:cNvSpPr txBox="1"/>
          <p:nvPr/>
        </p:nvSpPr>
        <p:spPr>
          <a:xfrm>
            <a:off x="4276845" y="2295939"/>
            <a:ext cx="1782503" cy="415498"/>
          </a:xfrm>
          <a:prstGeom prst="rect">
            <a:avLst/>
          </a:prstGeom>
          <a:solidFill>
            <a:schemeClr val="accent5"/>
          </a:solidFill>
          <a:ln>
            <a:solidFill>
              <a:schemeClr val="tx1"/>
            </a:solidFill>
          </a:ln>
        </p:spPr>
        <p:txBody>
          <a:bodyPr wrap="square" rtlCol="0">
            <a:spAutoFit/>
          </a:bodyPr>
          <a:lstStyle/>
          <a:p>
            <a:pPr algn="ctr"/>
            <a:r>
              <a:rPr kumimoji="1" lang="ja-JP" altLang="en-US" sz="1050">
                <a:solidFill>
                  <a:schemeClr val="bg1"/>
                </a:solidFill>
                <a:latin typeface="Hiragino Kaku Gothic Pro W3" panose="020B0300000000000000" pitchFamily="34" charset="-128"/>
                <a:ea typeface="Hiragino Kaku Gothic Pro W3" panose="020B0300000000000000" pitchFamily="34" charset="-128"/>
              </a:rPr>
              <a:t>エンジニアリング塾</a:t>
            </a:r>
            <a:r>
              <a:rPr kumimoji="1" lang="en-US" altLang="ja-JP" sz="1050" dirty="0">
                <a:solidFill>
                  <a:schemeClr val="bg1"/>
                </a:solidFill>
                <a:latin typeface="Hiragino Kaku Gothic Pro W3" panose="020B0300000000000000" pitchFamily="34" charset="-128"/>
                <a:ea typeface="Hiragino Kaku Gothic Pro W3" panose="020B0300000000000000" pitchFamily="34" charset="-128"/>
              </a:rPr>
              <a:t>&amp;</a:t>
            </a:r>
            <a:r>
              <a:rPr kumimoji="1" lang="ja-JP" altLang="en-US" sz="1050">
                <a:solidFill>
                  <a:schemeClr val="bg1"/>
                </a:solidFill>
                <a:latin typeface="Hiragino Kaku Gothic Pro W3" panose="020B0300000000000000" pitchFamily="34" charset="-128"/>
                <a:ea typeface="Hiragino Kaku Gothic Pro W3" panose="020B0300000000000000" pitchFamily="34" charset="-128"/>
              </a:rPr>
              <a:t>受注</a:t>
            </a:r>
            <a:endParaRPr kumimoji="1" lang="en-US" altLang="ja-JP" sz="1050" dirty="0">
              <a:solidFill>
                <a:schemeClr val="bg1"/>
              </a:solidFill>
              <a:latin typeface="Hiragino Kaku Gothic Pro W3" panose="020B0300000000000000" pitchFamily="34" charset="-128"/>
              <a:ea typeface="Hiragino Kaku Gothic Pro W3" panose="020B0300000000000000" pitchFamily="34" charset="-128"/>
            </a:endParaRPr>
          </a:p>
          <a:p>
            <a:pPr algn="ctr"/>
            <a:r>
              <a:rPr lang="ja-JP" altLang="en-US" sz="1050">
                <a:solidFill>
                  <a:schemeClr val="bg1"/>
                </a:solidFill>
                <a:latin typeface="Hiragino Kaku Gothic Pro W3" panose="020B0300000000000000" pitchFamily="34" charset="-128"/>
                <a:ea typeface="Hiragino Kaku Gothic Pro W3" panose="020B0300000000000000" pitchFamily="34" charset="-128"/>
              </a:rPr>
              <a:t>サイト</a:t>
            </a:r>
            <a:endParaRPr kumimoji="1" lang="en-US" altLang="ja-JP" sz="1050" dirty="0">
              <a:solidFill>
                <a:schemeClr val="bg1"/>
              </a:solidFill>
              <a:latin typeface="Hiragino Kaku Gothic Pro W3" panose="020B0300000000000000" pitchFamily="34" charset="-128"/>
              <a:ea typeface="Hiragino Kaku Gothic Pro W3" panose="020B0300000000000000" pitchFamily="34" charset="-128"/>
            </a:endParaRPr>
          </a:p>
        </p:txBody>
      </p:sp>
      <p:sp>
        <p:nvSpPr>
          <p:cNvPr id="6" name="テキスト ボックス 5">
            <a:extLst>
              <a:ext uri="{FF2B5EF4-FFF2-40B4-BE49-F238E27FC236}">
                <a16:creationId xmlns:a16="http://schemas.microsoft.com/office/drawing/2014/main" id="{CAC33DD4-2D12-4D2F-EE83-E7441903E0D1}"/>
              </a:ext>
            </a:extLst>
          </p:cNvPr>
          <p:cNvSpPr txBox="1"/>
          <p:nvPr/>
        </p:nvSpPr>
        <p:spPr>
          <a:xfrm>
            <a:off x="370389" y="2295939"/>
            <a:ext cx="1782503" cy="415498"/>
          </a:xfrm>
          <a:prstGeom prst="rect">
            <a:avLst/>
          </a:prstGeom>
          <a:solidFill>
            <a:schemeClr val="accent5"/>
          </a:solidFill>
          <a:ln>
            <a:solidFill>
              <a:schemeClr val="tx1"/>
            </a:solidFill>
          </a:ln>
        </p:spPr>
        <p:txBody>
          <a:bodyPr wrap="square" rtlCol="0">
            <a:spAutoFit/>
          </a:bodyPr>
          <a:lstStyle/>
          <a:p>
            <a:pPr algn="ctr"/>
            <a:r>
              <a:rPr kumimoji="1" lang="ja-JP" altLang="en-US" sz="1050">
                <a:solidFill>
                  <a:schemeClr val="bg1"/>
                </a:solidFill>
                <a:latin typeface="Hiragino Kaku Gothic Pro W3" panose="020B0300000000000000" pitchFamily="34" charset="-128"/>
                <a:ea typeface="Hiragino Kaku Gothic Pro W3" panose="020B0300000000000000" pitchFamily="34" charset="-128"/>
              </a:rPr>
              <a:t>コワーキングスペース</a:t>
            </a:r>
            <a:endParaRPr kumimoji="1" lang="en-US" altLang="ja-JP" sz="1050" dirty="0">
              <a:solidFill>
                <a:schemeClr val="bg1"/>
              </a:solidFill>
              <a:latin typeface="Hiragino Kaku Gothic Pro W3" panose="020B0300000000000000" pitchFamily="34" charset="-128"/>
              <a:ea typeface="Hiragino Kaku Gothic Pro W3" panose="020B0300000000000000" pitchFamily="34" charset="-128"/>
            </a:endParaRPr>
          </a:p>
          <a:p>
            <a:pPr algn="ctr"/>
            <a:r>
              <a:rPr kumimoji="1" lang="ja-JP" altLang="en-US" sz="1050">
                <a:solidFill>
                  <a:schemeClr val="bg1"/>
                </a:solidFill>
                <a:latin typeface="Hiragino Kaku Gothic Pro W3" panose="020B0300000000000000" pitchFamily="34" charset="-128"/>
                <a:ea typeface="Hiragino Kaku Gothic Pro W3" panose="020B0300000000000000" pitchFamily="34" charset="-128"/>
              </a:rPr>
              <a:t>形態サイト</a:t>
            </a:r>
            <a:endParaRPr kumimoji="1" lang="en-US" altLang="ja-JP" sz="1050" dirty="0">
              <a:solidFill>
                <a:schemeClr val="bg1"/>
              </a:solidFill>
              <a:latin typeface="Hiragino Kaku Gothic Pro W3" panose="020B0300000000000000" pitchFamily="34" charset="-128"/>
              <a:ea typeface="Hiragino Kaku Gothic Pro W3" panose="020B0300000000000000" pitchFamily="34" charset="-128"/>
            </a:endParaRPr>
          </a:p>
        </p:txBody>
      </p:sp>
      <p:sp>
        <p:nvSpPr>
          <p:cNvPr id="10" name="テキスト ボックス 9">
            <a:extLst>
              <a:ext uri="{FF2B5EF4-FFF2-40B4-BE49-F238E27FC236}">
                <a16:creationId xmlns:a16="http://schemas.microsoft.com/office/drawing/2014/main" id="{EE87238D-05F4-81AC-3DAF-31C3F75C7339}"/>
              </a:ext>
            </a:extLst>
          </p:cNvPr>
          <p:cNvSpPr txBox="1"/>
          <p:nvPr/>
        </p:nvSpPr>
        <p:spPr>
          <a:xfrm>
            <a:off x="2343871" y="2295939"/>
            <a:ext cx="1782503" cy="415498"/>
          </a:xfrm>
          <a:prstGeom prst="rect">
            <a:avLst/>
          </a:prstGeom>
          <a:solidFill>
            <a:schemeClr val="accent5"/>
          </a:solidFill>
          <a:ln>
            <a:solidFill>
              <a:schemeClr val="tx1"/>
            </a:solidFill>
          </a:ln>
        </p:spPr>
        <p:txBody>
          <a:bodyPr wrap="square" rtlCol="0">
            <a:spAutoFit/>
          </a:bodyPr>
          <a:lstStyle/>
          <a:p>
            <a:pPr algn="ctr"/>
            <a:r>
              <a:rPr kumimoji="1" lang="ja-JP" altLang="en-US" sz="1050">
                <a:solidFill>
                  <a:schemeClr val="bg1"/>
                </a:solidFill>
                <a:latin typeface="Hiragino Kaku Gothic Pro W3" panose="020B0300000000000000" pitchFamily="34" charset="-128"/>
                <a:ea typeface="Hiragino Kaku Gothic Pro W3" panose="020B0300000000000000" pitchFamily="34" charset="-128"/>
              </a:rPr>
              <a:t>自社ショッピングサイト</a:t>
            </a:r>
            <a:endParaRPr kumimoji="1" lang="en-US" altLang="ja-JP" sz="1050" dirty="0">
              <a:solidFill>
                <a:schemeClr val="bg1"/>
              </a:solidFill>
              <a:latin typeface="Hiragino Kaku Gothic Pro W3" panose="020B0300000000000000" pitchFamily="34" charset="-128"/>
              <a:ea typeface="Hiragino Kaku Gothic Pro W3" panose="020B0300000000000000" pitchFamily="34" charset="-128"/>
            </a:endParaRPr>
          </a:p>
          <a:p>
            <a:pPr algn="ctr"/>
            <a:endParaRPr kumimoji="1" lang="ja-JP" altLang="en-US" sz="1050">
              <a:solidFill>
                <a:schemeClr val="bg1"/>
              </a:solidFill>
              <a:latin typeface="Hiragino Kaku Gothic Pro W3" panose="020B0300000000000000" pitchFamily="34" charset="-128"/>
              <a:ea typeface="Hiragino Kaku Gothic Pro W3" panose="020B0300000000000000" pitchFamily="34" charset="-128"/>
            </a:endParaRPr>
          </a:p>
        </p:txBody>
      </p:sp>
      <p:sp>
        <p:nvSpPr>
          <p:cNvPr id="11" name="テキスト ボックス 10">
            <a:extLst>
              <a:ext uri="{FF2B5EF4-FFF2-40B4-BE49-F238E27FC236}">
                <a16:creationId xmlns:a16="http://schemas.microsoft.com/office/drawing/2014/main" id="{9271AF51-A0B0-6694-A8B7-A7CF1EE1C69F}"/>
              </a:ext>
            </a:extLst>
          </p:cNvPr>
          <p:cNvSpPr txBox="1"/>
          <p:nvPr/>
        </p:nvSpPr>
        <p:spPr>
          <a:xfrm>
            <a:off x="555582" y="3314569"/>
            <a:ext cx="1433924" cy="261610"/>
          </a:xfrm>
          <a:prstGeom prst="rect">
            <a:avLst/>
          </a:prstGeom>
          <a:solidFill>
            <a:schemeClr val="bg1"/>
          </a:solidFill>
          <a:ln>
            <a:solidFill>
              <a:schemeClr val="tx1"/>
            </a:solidFill>
          </a:ln>
        </p:spPr>
        <p:txBody>
          <a:bodyPr wrap="square" rtlCol="0">
            <a:spAutoFit/>
          </a:bodyPr>
          <a:lstStyle/>
          <a:p>
            <a:pPr algn="ctr"/>
            <a:r>
              <a:rPr kumimoji="1" lang="ja-JP" altLang="en-US" sz="1050">
                <a:latin typeface="Hiragino Kaku Gothic Pro W3" panose="020B0300000000000000" pitchFamily="34" charset="-128"/>
                <a:ea typeface="Hiragino Kaku Gothic Pro W3" panose="020B0300000000000000" pitchFamily="34" charset="-128"/>
              </a:rPr>
              <a:t>手話カフェ（店舗）</a:t>
            </a:r>
          </a:p>
        </p:txBody>
      </p:sp>
      <p:sp>
        <p:nvSpPr>
          <p:cNvPr id="13" name="テキスト ボックス 12">
            <a:extLst>
              <a:ext uri="{FF2B5EF4-FFF2-40B4-BE49-F238E27FC236}">
                <a16:creationId xmlns:a16="http://schemas.microsoft.com/office/drawing/2014/main" id="{1993B35E-FECF-AF64-B25E-AF1830FD8795}"/>
              </a:ext>
            </a:extLst>
          </p:cNvPr>
          <p:cNvSpPr txBox="1"/>
          <p:nvPr/>
        </p:nvSpPr>
        <p:spPr>
          <a:xfrm>
            <a:off x="555582" y="3711805"/>
            <a:ext cx="1433924" cy="261610"/>
          </a:xfrm>
          <a:prstGeom prst="rect">
            <a:avLst/>
          </a:prstGeom>
          <a:solidFill>
            <a:schemeClr val="bg1"/>
          </a:solidFill>
          <a:ln>
            <a:solidFill>
              <a:schemeClr val="tx1"/>
            </a:solidFill>
          </a:ln>
        </p:spPr>
        <p:txBody>
          <a:bodyPr wrap="square" rtlCol="0">
            <a:spAutoFit/>
          </a:bodyPr>
          <a:lstStyle/>
          <a:p>
            <a:pPr algn="ctr"/>
            <a:r>
              <a:rPr kumimoji="1" lang="ja-JP" altLang="en-US" sz="1050">
                <a:latin typeface="Hiragino Kaku Gothic Pro W3" panose="020B0300000000000000" pitchFamily="34" charset="-128"/>
                <a:ea typeface="Hiragino Kaku Gothic Pro W3" panose="020B0300000000000000" pitchFamily="34" charset="-128"/>
              </a:rPr>
              <a:t>手話サロン（店舗）</a:t>
            </a:r>
          </a:p>
        </p:txBody>
      </p:sp>
      <p:sp>
        <p:nvSpPr>
          <p:cNvPr id="14" name="テキスト ボックス 13">
            <a:extLst>
              <a:ext uri="{FF2B5EF4-FFF2-40B4-BE49-F238E27FC236}">
                <a16:creationId xmlns:a16="http://schemas.microsoft.com/office/drawing/2014/main" id="{ECBC22E6-384F-2641-1276-C329BB5FD434}"/>
              </a:ext>
            </a:extLst>
          </p:cNvPr>
          <p:cNvSpPr txBox="1"/>
          <p:nvPr/>
        </p:nvSpPr>
        <p:spPr>
          <a:xfrm>
            <a:off x="555582" y="4109041"/>
            <a:ext cx="1433924" cy="253916"/>
          </a:xfrm>
          <a:prstGeom prst="rect">
            <a:avLst/>
          </a:prstGeom>
          <a:solidFill>
            <a:schemeClr val="bg1"/>
          </a:solidFill>
          <a:ln>
            <a:solidFill>
              <a:schemeClr val="tx1"/>
            </a:solidFill>
          </a:ln>
        </p:spPr>
        <p:txBody>
          <a:bodyPr wrap="square" rtlCol="0">
            <a:spAutoFit/>
          </a:bodyPr>
          <a:lstStyle/>
          <a:p>
            <a:pPr algn="ctr"/>
            <a:r>
              <a:rPr kumimoji="1" lang="ja-JP" altLang="en-US" sz="1050">
                <a:latin typeface="Hiragino Kaku Gothic Pro W3" panose="020B0300000000000000" pitchFamily="34" charset="-128"/>
                <a:ea typeface="Hiragino Kaku Gothic Pro W3" panose="020B0300000000000000" pitchFamily="34" charset="-128"/>
              </a:rPr>
              <a:t>手話サロン</a:t>
            </a:r>
            <a:r>
              <a:rPr kumimoji="1" lang="ja-JP" altLang="en-US" sz="1000">
                <a:latin typeface="Hiragino Kaku Gothic Pro W3" panose="020B0300000000000000" pitchFamily="34" charset="-128"/>
                <a:ea typeface="Hiragino Kaku Gothic Pro W3" panose="020B0300000000000000" pitchFamily="34" charset="-128"/>
              </a:rPr>
              <a:t>（ｵﾝﾗｲﾝ</a:t>
            </a:r>
            <a:r>
              <a:rPr kumimoji="1" lang="ja-JP" altLang="en-US" sz="1050">
                <a:latin typeface="Hiragino Kaku Gothic Pro W3" panose="020B0300000000000000" pitchFamily="34" charset="-128"/>
                <a:ea typeface="Hiragino Kaku Gothic Pro W3" panose="020B0300000000000000" pitchFamily="34" charset="-128"/>
              </a:rPr>
              <a:t>）</a:t>
            </a:r>
          </a:p>
        </p:txBody>
      </p:sp>
      <p:sp>
        <p:nvSpPr>
          <p:cNvPr id="16" name="テキスト ボックス 15">
            <a:extLst>
              <a:ext uri="{FF2B5EF4-FFF2-40B4-BE49-F238E27FC236}">
                <a16:creationId xmlns:a16="http://schemas.microsoft.com/office/drawing/2014/main" id="{5A1448F5-A39B-560B-A3D2-B733368784F4}"/>
              </a:ext>
            </a:extLst>
          </p:cNvPr>
          <p:cNvSpPr txBox="1"/>
          <p:nvPr/>
        </p:nvSpPr>
        <p:spPr>
          <a:xfrm>
            <a:off x="6209819" y="2295938"/>
            <a:ext cx="1235625" cy="415498"/>
          </a:xfrm>
          <a:prstGeom prst="rect">
            <a:avLst/>
          </a:prstGeom>
          <a:solidFill>
            <a:schemeClr val="accent5"/>
          </a:solidFill>
          <a:ln>
            <a:solidFill>
              <a:schemeClr val="tx1"/>
            </a:solidFill>
          </a:ln>
        </p:spPr>
        <p:txBody>
          <a:bodyPr wrap="square" rtlCol="0">
            <a:spAutoFit/>
          </a:bodyPr>
          <a:lstStyle/>
          <a:p>
            <a:pPr algn="ctr"/>
            <a:r>
              <a:rPr kumimoji="1" lang="en-US" altLang="ja-JP" sz="1050" dirty="0">
                <a:solidFill>
                  <a:schemeClr val="bg1"/>
                </a:solidFill>
                <a:latin typeface="Hiragino Kaku Gothic Pro W3" panose="020B0300000000000000" pitchFamily="34" charset="-128"/>
                <a:ea typeface="Hiragino Kaku Gothic Pro W3" panose="020B0300000000000000" pitchFamily="34" charset="-128"/>
              </a:rPr>
              <a:t>Sign-Navi</a:t>
            </a:r>
          </a:p>
          <a:p>
            <a:pPr algn="ctr"/>
            <a:r>
              <a:rPr lang="ja-JP" altLang="en-US" sz="1050">
                <a:solidFill>
                  <a:schemeClr val="bg1"/>
                </a:solidFill>
                <a:latin typeface="Hiragino Kaku Gothic Pro W3" panose="020B0300000000000000" pitchFamily="34" charset="-128"/>
                <a:ea typeface="Hiragino Kaku Gothic Pro W3" panose="020B0300000000000000" pitchFamily="34" charset="-128"/>
              </a:rPr>
              <a:t>サイト</a:t>
            </a:r>
            <a:endParaRPr kumimoji="1" lang="en-US" altLang="ja-JP" sz="1050" dirty="0">
              <a:solidFill>
                <a:schemeClr val="bg1"/>
              </a:solidFill>
              <a:latin typeface="Hiragino Kaku Gothic Pro W3" panose="020B0300000000000000" pitchFamily="34" charset="-128"/>
              <a:ea typeface="Hiragino Kaku Gothic Pro W3" panose="020B0300000000000000" pitchFamily="34" charset="-128"/>
            </a:endParaRPr>
          </a:p>
        </p:txBody>
      </p:sp>
      <p:sp>
        <p:nvSpPr>
          <p:cNvPr id="17" name="テキスト ボックス 16">
            <a:extLst>
              <a:ext uri="{FF2B5EF4-FFF2-40B4-BE49-F238E27FC236}">
                <a16:creationId xmlns:a16="http://schemas.microsoft.com/office/drawing/2014/main" id="{16617459-720D-B705-36E0-46ACF1E7BF92}"/>
              </a:ext>
            </a:extLst>
          </p:cNvPr>
          <p:cNvSpPr txBox="1"/>
          <p:nvPr/>
        </p:nvSpPr>
        <p:spPr>
          <a:xfrm>
            <a:off x="7595857" y="2295938"/>
            <a:ext cx="1235625" cy="415498"/>
          </a:xfrm>
          <a:prstGeom prst="rect">
            <a:avLst/>
          </a:prstGeom>
          <a:solidFill>
            <a:schemeClr val="accent5"/>
          </a:solidFill>
          <a:ln>
            <a:solidFill>
              <a:schemeClr val="tx1"/>
            </a:solidFill>
          </a:ln>
        </p:spPr>
        <p:txBody>
          <a:bodyPr wrap="square" rtlCol="0">
            <a:spAutoFit/>
          </a:bodyPr>
          <a:lstStyle/>
          <a:p>
            <a:pPr algn="ctr"/>
            <a:r>
              <a:rPr kumimoji="1" lang="en-US" altLang="ja-JP" sz="1050" dirty="0">
                <a:solidFill>
                  <a:schemeClr val="bg1"/>
                </a:solidFill>
                <a:latin typeface="Hiragino Kaku Gothic Pro W3" panose="020B0300000000000000" pitchFamily="34" charset="-128"/>
                <a:ea typeface="Hiragino Kaku Gothic Pro W3" panose="020B0300000000000000" pitchFamily="34" charset="-128"/>
              </a:rPr>
              <a:t>Sign-mi</a:t>
            </a:r>
          </a:p>
          <a:p>
            <a:pPr algn="ctr"/>
            <a:r>
              <a:rPr kumimoji="1" lang="ja-JP" altLang="en-US" sz="1050">
                <a:solidFill>
                  <a:schemeClr val="bg1"/>
                </a:solidFill>
                <a:latin typeface="Hiragino Kaku Gothic Pro W3" panose="020B0300000000000000" pitchFamily="34" charset="-128"/>
                <a:ea typeface="Hiragino Kaku Gothic Pro W3" panose="020B0300000000000000" pitchFamily="34" charset="-128"/>
              </a:rPr>
              <a:t>サイト</a:t>
            </a:r>
          </a:p>
        </p:txBody>
      </p:sp>
      <p:sp>
        <p:nvSpPr>
          <p:cNvPr id="18" name="テキスト ボックス 17">
            <a:extLst>
              <a:ext uri="{FF2B5EF4-FFF2-40B4-BE49-F238E27FC236}">
                <a16:creationId xmlns:a16="http://schemas.microsoft.com/office/drawing/2014/main" id="{DC184D01-BFC0-C3E8-4D11-0EBB1C11A16C}"/>
              </a:ext>
            </a:extLst>
          </p:cNvPr>
          <p:cNvSpPr txBox="1"/>
          <p:nvPr/>
        </p:nvSpPr>
        <p:spPr>
          <a:xfrm>
            <a:off x="370389" y="4748619"/>
            <a:ext cx="1782502" cy="1785104"/>
          </a:xfrm>
          <a:prstGeom prst="rect">
            <a:avLst/>
          </a:prstGeom>
          <a:noFill/>
          <a:ln>
            <a:solidFill>
              <a:schemeClr val="tx1"/>
            </a:solidFill>
          </a:ln>
        </p:spPr>
        <p:txBody>
          <a:bodyPr wrap="square" rtlCol="0">
            <a:spAutoFit/>
          </a:bodyPr>
          <a:lstStyle/>
          <a:p>
            <a:pPr algn="ctr"/>
            <a:endParaRPr lang="en-US" altLang="ja-JP" sz="1000" dirty="0">
              <a:latin typeface="Hiragino Kaku Gothic Pro W3" panose="020B0300000000000000" pitchFamily="34" charset="-128"/>
              <a:ea typeface="Hiragino Kaku Gothic Pro W3" panose="020B0300000000000000" pitchFamily="34" charset="-128"/>
            </a:endParaRPr>
          </a:p>
          <a:p>
            <a:pPr algn="ctr"/>
            <a:r>
              <a:rPr lang="ja-JP" altLang="en-US" sz="1000">
                <a:latin typeface="Hiragino Kaku Gothic Pro W3" panose="020B0300000000000000" pitchFamily="34" charset="-128"/>
                <a:ea typeface="Hiragino Kaku Gothic Pro W3" panose="020B0300000000000000" pitchFamily="34" charset="-128"/>
              </a:rPr>
              <a:t>＜店舗＞</a:t>
            </a:r>
            <a:endParaRPr lang="en-US" altLang="ja-JP" sz="1000" dirty="0">
              <a:latin typeface="Hiragino Kaku Gothic Pro W3" panose="020B0300000000000000" pitchFamily="34" charset="-128"/>
              <a:ea typeface="Hiragino Kaku Gothic Pro W3" panose="020B0300000000000000" pitchFamily="34" charset="-128"/>
            </a:endParaRPr>
          </a:p>
          <a:p>
            <a:r>
              <a:rPr lang="ja-JP" altLang="en-US" sz="1000">
                <a:latin typeface="Hiragino Kaku Gothic Pro W3" panose="020B0300000000000000" pitchFamily="34" charset="-128"/>
                <a:ea typeface="Hiragino Kaku Gothic Pro W3" panose="020B0300000000000000" pitchFamily="34" charset="-128"/>
              </a:rPr>
              <a:t>　スタッフ　　　１１名</a:t>
            </a:r>
            <a:endParaRPr lang="en-US" altLang="ja-JP" sz="1000" dirty="0">
              <a:latin typeface="Hiragino Kaku Gothic Pro W3" panose="020B0300000000000000" pitchFamily="34" charset="-128"/>
              <a:ea typeface="Hiragino Kaku Gothic Pro W3" panose="020B0300000000000000" pitchFamily="34" charset="-128"/>
            </a:endParaRPr>
          </a:p>
          <a:p>
            <a:r>
              <a:rPr lang="ja-JP" altLang="en-US" sz="1000">
                <a:latin typeface="Hiragino Kaku Gothic Pro W3" panose="020B0300000000000000" pitchFamily="34" charset="-128"/>
                <a:ea typeface="Hiragino Kaku Gothic Pro W3" panose="020B0300000000000000" pitchFamily="34" charset="-128"/>
              </a:rPr>
              <a:t>　サロン講師　　１３名</a:t>
            </a:r>
            <a:endParaRPr lang="en-US" altLang="ja-JP" sz="1000" dirty="0">
              <a:latin typeface="Hiragino Kaku Gothic Pro W3" panose="020B0300000000000000" pitchFamily="34" charset="-128"/>
              <a:ea typeface="Hiragino Kaku Gothic Pro W3" panose="020B0300000000000000" pitchFamily="34" charset="-128"/>
            </a:endParaRPr>
          </a:p>
          <a:p>
            <a:r>
              <a:rPr lang="ja-JP" altLang="en-US" sz="1000">
                <a:latin typeface="Hiragino Kaku Gothic Pro W3" panose="020B0300000000000000" pitchFamily="34" charset="-128"/>
                <a:ea typeface="Hiragino Kaku Gothic Pro W3" panose="020B0300000000000000" pitchFamily="34" charset="-128"/>
              </a:rPr>
              <a:t>　客数</a:t>
            </a:r>
            <a:r>
              <a:rPr lang="ja-JP" altLang="en-US" sz="600">
                <a:latin typeface="Hiragino Kaku Gothic Pro W3" panose="020B0300000000000000" pitchFamily="34" charset="-128"/>
                <a:ea typeface="Hiragino Kaku Gothic Pro W3" panose="020B0300000000000000" pitchFamily="34" charset="-128"/>
              </a:rPr>
              <a:t>（土木日）</a:t>
            </a:r>
            <a:r>
              <a:rPr lang="ja-JP" altLang="en-US" sz="1000">
                <a:latin typeface="Hiragino Kaku Gothic Pro W3" panose="020B0300000000000000" pitchFamily="34" charset="-128"/>
                <a:ea typeface="Hiragino Kaku Gothic Pro W3" panose="020B0300000000000000" pitchFamily="34" charset="-128"/>
              </a:rPr>
              <a:t>約２５０名</a:t>
            </a:r>
            <a:endParaRPr lang="en-US" altLang="ja-JP" sz="1000" dirty="0">
              <a:latin typeface="Hiragino Kaku Gothic Pro W3" panose="020B0300000000000000" pitchFamily="34" charset="-128"/>
              <a:ea typeface="Hiragino Kaku Gothic Pro W3" panose="020B0300000000000000" pitchFamily="34" charset="-128"/>
            </a:endParaRPr>
          </a:p>
          <a:p>
            <a:endParaRPr kumimoji="1" lang="en-US" altLang="ja-JP" sz="1000" dirty="0">
              <a:latin typeface="Hiragino Kaku Gothic Pro W3" panose="020B0300000000000000" pitchFamily="34" charset="-128"/>
              <a:ea typeface="Hiragino Kaku Gothic Pro W3" panose="020B0300000000000000" pitchFamily="34" charset="-128"/>
            </a:endParaRPr>
          </a:p>
          <a:p>
            <a:pPr algn="ctr"/>
            <a:r>
              <a:rPr lang="ja-JP" altLang="en-US" sz="1000">
                <a:latin typeface="Hiragino Kaku Gothic Pro W3" panose="020B0300000000000000" pitchFamily="34" charset="-128"/>
                <a:ea typeface="Hiragino Kaku Gothic Pro W3" panose="020B0300000000000000" pitchFamily="34" charset="-128"/>
              </a:rPr>
              <a:t>＜オンライン＞</a:t>
            </a:r>
            <a:endParaRPr lang="en-US" altLang="ja-JP" sz="1000" dirty="0">
              <a:latin typeface="Hiragino Kaku Gothic Pro W3" panose="020B0300000000000000" pitchFamily="34" charset="-128"/>
              <a:ea typeface="Hiragino Kaku Gothic Pro W3" panose="020B0300000000000000" pitchFamily="34" charset="-128"/>
            </a:endParaRPr>
          </a:p>
          <a:p>
            <a:r>
              <a:rPr lang="ja-JP" altLang="en-US" sz="1000">
                <a:latin typeface="Hiragino Kaku Gothic Pro W3" panose="020B0300000000000000" pitchFamily="34" charset="-128"/>
                <a:ea typeface="Hiragino Kaku Gothic Pro W3" panose="020B0300000000000000" pitchFamily="34" charset="-128"/>
              </a:rPr>
              <a:t>　サロン講師　　１０名</a:t>
            </a:r>
            <a:endParaRPr lang="en-US" altLang="ja-JP" sz="1000" dirty="0">
              <a:latin typeface="Hiragino Kaku Gothic Pro W3" panose="020B0300000000000000" pitchFamily="34" charset="-128"/>
              <a:ea typeface="Hiragino Kaku Gothic Pro W3" panose="020B0300000000000000" pitchFamily="34" charset="-128"/>
            </a:endParaRPr>
          </a:p>
          <a:p>
            <a:r>
              <a:rPr lang="ja-JP" altLang="en-US" sz="1000">
                <a:latin typeface="Hiragino Kaku Gothic Pro W3" panose="020B0300000000000000" pitchFamily="34" charset="-128"/>
                <a:ea typeface="Hiragino Kaku Gothic Pro W3" panose="020B0300000000000000" pitchFamily="34" charset="-128"/>
              </a:rPr>
              <a:t>　受講生　　　約４０名</a:t>
            </a:r>
            <a:endParaRPr lang="en-US" altLang="ja-JP" sz="1000" dirty="0">
              <a:latin typeface="Hiragino Kaku Gothic Pro W3" panose="020B0300000000000000" pitchFamily="34" charset="-128"/>
              <a:ea typeface="Hiragino Kaku Gothic Pro W3" panose="020B0300000000000000" pitchFamily="34" charset="-128"/>
            </a:endParaRPr>
          </a:p>
          <a:p>
            <a:endParaRPr lang="en-US" altLang="ja-JP" sz="1000" dirty="0">
              <a:latin typeface="Hiragino Kaku Gothic Pro W3" panose="020B0300000000000000" pitchFamily="34" charset="-128"/>
              <a:ea typeface="Hiragino Kaku Gothic Pro W3" panose="020B0300000000000000" pitchFamily="34" charset="-128"/>
            </a:endParaRPr>
          </a:p>
          <a:p>
            <a:endParaRPr lang="en-US" altLang="ja-JP" sz="1000" dirty="0">
              <a:latin typeface="Hiragino Kaku Gothic Pro W3" panose="020B0300000000000000" pitchFamily="34" charset="-128"/>
              <a:ea typeface="Hiragino Kaku Gothic Pro W3" panose="020B0300000000000000" pitchFamily="34" charset="-128"/>
            </a:endParaRPr>
          </a:p>
        </p:txBody>
      </p:sp>
      <p:sp>
        <p:nvSpPr>
          <p:cNvPr id="21" name="テキスト ボックス 20">
            <a:extLst>
              <a:ext uri="{FF2B5EF4-FFF2-40B4-BE49-F238E27FC236}">
                <a16:creationId xmlns:a16="http://schemas.microsoft.com/office/drawing/2014/main" id="{9B184289-E7ED-A99C-0E51-E7E7BE0D4F1F}"/>
              </a:ext>
            </a:extLst>
          </p:cNvPr>
          <p:cNvSpPr txBox="1"/>
          <p:nvPr/>
        </p:nvSpPr>
        <p:spPr>
          <a:xfrm>
            <a:off x="2338084" y="3038992"/>
            <a:ext cx="1782502" cy="1546577"/>
          </a:xfrm>
          <a:prstGeom prst="rect">
            <a:avLst/>
          </a:prstGeom>
          <a:solidFill>
            <a:srgbClr val="AAE0EC"/>
          </a:solidFill>
          <a:ln>
            <a:solidFill>
              <a:schemeClr val="tx1"/>
            </a:solidFill>
          </a:ln>
        </p:spPr>
        <p:txBody>
          <a:bodyPr wrap="square" rtlCol="0">
            <a:spAutoFit/>
          </a:bodyPr>
          <a:lstStyle/>
          <a:p>
            <a:pPr algn="ctr"/>
            <a:endParaRPr lang="en-US" altLang="ja-JP" sz="1050" dirty="0">
              <a:latin typeface="Hiragino Kaku Gothic Pro W3" panose="020B0300000000000000" pitchFamily="34" charset="-128"/>
              <a:ea typeface="Hiragino Kaku Gothic Pro W3" panose="020B0300000000000000" pitchFamily="34" charset="-128"/>
            </a:endParaRPr>
          </a:p>
          <a:p>
            <a:pPr algn="ctr"/>
            <a:endParaRPr kumimoji="1" lang="en-US" altLang="ja-JP" sz="1050" dirty="0">
              <a:latin typeface="Hiragino Kaku Gothic Pro W3" panose="020B0300000000000000" pitchFamily="34" charset="-128"/>
              <a:ea typeface="Hiragino Kaku Gothic Pro W3" panose="020B0300000000000000" pitchFamily="34" charset="-128"/>
            </a:endParaRPr>
          </a:p>
          <a:p>
            <a:pPr algn="ctr"/>
            <a:endParaRPr lang="en-US" altLang="ja-JP" sz="1050" dirty="0">
              <a:latin typeface="Hiragino Kaku Gothic Pro W3" panose="020B0300000000000000" pitchFamily="34" charset="-128"/>
              <a:ea typeface="Hiragino Kaku Gothic Pro W3" panose="020B0300000000000000" pitchFamily="34" charset="-128"/>
            </a:endParaRPr>
          </a:p>
          <a:p>
            <a:pPr algn="ctr"/>
            <a:endParaRPr kumimoji="1" lang="en-US" altLang="ja-JP" sz="1050" dirty="0">
              <a:latin typeface="Hiragino Kaku Gothic Pro W3" panose="020B0300000000000000" pitchFamily="34" charset="-128"/>
              <a:ea typeface="Hiragino Kaku Gothic Pro W3" panose="020B0300000000000000" pitchFamily="34" charset="-128"/>
            </a:endParaRPr>
          </a:p>
          <a:p>
            <a:pPr algn="ctr"/>
            <a:endParaRPr lang="en-US" altLang="ja-JP" sz="1050" dirty="0">
              <a:latin typeface="Hiragino Kaku Gothic Pro W3" panose="020B0300000000000000" pitchFamily="34" charset="-128"/>
              <a:ea typeface="Hiragino Kaku Gothic Pro W3" panose="020B0300000000000000" pitchFamily="34" charset="-128"/>
            </a:endParaRPr>
          </a:p>
          <a:p>
            <a:pPr algn="ctr"/>
            <a:endParaRPr kumimoji="1" lang="en-US" altLang="ja-JP" sz="1050" dirty="0">
              <a:latin typeface="Hiragino Kaku Gothic Pro W3" panose="020B0300000000000000" pitchFamily="34" charset="-128"/>
              <a:ea typeface="Hiragino Kaku Gothic Pro W3" panose="020B0300000000000000" pitchFamily="34" charset="-128"/>
            </a:endParaRPr>
          </a:p>
          <a:p>
            <a:pPr algn="ctr"/>
            <a:endParaRPr lang="en-US" altLang="ja-JP" sz="1050" dirty="0">
              <a:latin typeface="Hiragino Kaku Gothic Pro W3" panose="020B0300000000000000" pitchFamily="34" charset="-128"/>
              <a:ea typeface="Hiragino Kaku Gothic Pro W3" panose="020B0300000000000000" pitchFamily="34" charset="-128"/>
            </a:endParaRPr>
          </a:p>
          <a:p>
            <a:pPr algn="ctr"/>
            <a:endParaRPr kumimoji="1" lang="en-US" altLang="ja-JP" sz="1050" dirty="0">
              <a:latin typeface="Hiragino Kaku Gothic Pro W3" panose="020B0300000000000000" pitchFamily="34" charset="-128"/>
              <a:ea typeface="Hiragino Kaku Gothic Pro W3" panose="020B0300000000000000" pitchFamily="34" charset="-128"/>
            </a:endParaRPr>
          </a:p>
          <a:p>
            <a:pPr algn="ctr"/>
            <a:endParaRPr kumimoji="1" lang="en-US" altLang="ja-JP" sz="1050" dirty="0">
              <a:latin typeface="Hiragino Kaku Gothic Pro W3" panose="020B0300000000000000" pitchFamily="34" charset="-128"/>
              <a:ea typeface="Hiragino Kaku Gothic Pro W3" panose="020B0300000000000000" pitchFamily="34" charset="-128"/>
            </a:endParaRPr>
          </a:p>
        </p:txBody>
      </p:sp>
      <p:sp>
        <p:nvSpPr>
          <p:cNvPr id="22" name="テキスト ボックス 21">
            <a:extLst>
              <a:ext uri="{FF2B5EF4-FFF2-40B4-BE49-F238E27FC236}">
                <a16:creationId xmlns:a16="http://schemas.microsoft.com/office/drawing/2014/main" id="{0EB81345-B891-CC72-F39B-6F8ABC3B4B07}"/>
              </a:ext>
            </a:extLst>
          </p:cNvPr>
          <p:cNvSpPr txBox="1"/>
          <p:nvPr/>
        </p:nvSpPr>
        <p:spPr>
          <a:xfrm>
            <a:off x="2523277" y="3314569"/>
            <a:ext cx="1433924" cy="261610"/>
          </a:xfrm>
          <a:prstGeom prst="rect">
            <a:avLst/>
          </a:prstGeom>
          <a:solidFill>
            <a:schemeClr val="bg1"/>
          </a:solidFill>
          <a:ln>
            <a:solidFill>
              <a:schemeClr val="tx1"/>
            </a:solidFill>
          </a:ln>
        </p:spPr>
        <p:txBody>
          <a:bodyPr wrap="square" rtlCol="0">
            <a:spAutoFit/>
          </a:bodyPr>
          <a:lstStyle/>
          <a:p>
            <a:pPr algn="ctr"/>
            <a:r>
              <a:rPr lang="ja-JP" altLang="en-US" sz="1050">
                <a:latin typeface="Hiragino Kaku Gothic Pro W3" panose="020B0300000000000000" pitchFamily="34" charset="-128"/>
                <a:ea typeface="Hiragino Kaku Gothic Pro W3" panose="020B0300000000000000" pitchFamily="34" charset="-128"/>
              </a:rPr>
              <a:t>オーダーサイト</a:t>
            </a:r>
            <a:endParaRPr kumimoji="1" lang="ja-JP" altLang="en-US" sz="1050">
              <a:latin typeface="Hiragino Kaku Gothic Pro W3" panose="020B0300000000000000" pitchFamily="34" charset="-128"/>
              <a:ea typeface="Hiragino Kaku Gothic Pro W3" panose="020B0300000000000000" pitchFamily="34" charset="-128"/>
            </a:endParaRPr>
          </a:p>
        </p:txBody>
      </p:sp>
      <p:sp>
        <p:nvSpPr>
          <p:cNvPr id="23" name="テキスト ボックス 22">
            <a:extLst>
              <a:ext uri="{FF2B5EF4-FFF2-40B4-BE49-F238E27FC236}">
                <a16:creationId xmlns:a16="http://schemas.microsoft.com/office/drawing/2014/main" id="{430327AF-7D48-1482-03B8-DF5C00C46926}"/>
              </a:ext>
            </a:extLst>
          </p:cNvPr>
          <p:cNvSpPr txBox="1"/>
          <p:nvPr/>
        </p:nvSpPr>
        <p:spPr>
          <a:xfrm>
            <a:off x="2523277" y="3711805"/>
            <a:ext cx="1433924" cy="261610"/>
          </a:xfrm>
          <a:prstGeom prst="rect">
            <a:avLst/>
          </a:prstGeom>
          <a:solidFill>
            <a:schemeClr val="bg1"/>
          </a:solidFill>
          <a:ln>
            <a:solidFill>
              <a:schemeClr val="tx1"/>
            </a:solidFill>
          </a:ln>
        </p:spPr>
        <p:txBody>
          <a:bodyPr wrap="square" rtlCol="0">
            <a:spAutoFit/>
          </a:bodyPr>
          <a:lstStyle/>
          <a:p>
            <a:pPr algn="ctr"/>
            <a:r>
              <a:rPr kumimoji="1" lang="ja-JP" altLang="en-US" sz="1050">
                <a:latin typeface="Hiragino Kaku Gothic Pro W3" panose="020B0300000000000000" pitchFamily="34" charset="-128"/>
                <a:ea typeface="Hiragino Kaku Gothic Pro W3" panose="020B0300000000000000" pitchFamily="34" charset="-128"/>
              </a:rPr>
              <a:t>ショッピングサイト</a:t>
            </a:r>
          </a:p>
        </p:txBody>
      </p:sp>
      <p:sp>
        <p:nvSpPr>
          <p:cNvPr id="24" name="テキスト ボックス 23">
            <a:extLst>
              <a:ext uri="{FF2B5EF4-FFF2-40B4-BE49-F238E27FC236}">
                <a16:creationId xmlns:a16="http://schemas.microsoft.com/office/drawing/2014/main" id="{64F17CEC-2CB8-FC0C-CCA9-B4D6A653424D}"/>
              </a:ext>
            </a:extLst>
          </p:cNvPr>
          <p:cNvSpPr txBox="1"/>
          <p:nvPr/>
        </p:nvSpPr>
        <p:spPr>
          <a:xfrm>
            <a:off x="2523277" y="4109041"/>
            <a:ext cx="1433924" cy="253916"/>
          </a:xfrm>
          <a:prstGeom prst="rect">
            <a:avLst/>
          </a:prstGeom>
          <a:solidFill>
            <a:schemeClr val="bg1"/>
          </a:solidFill>
          <a:ln>
            <a:solidFill>
              <a:schemeClr val="tx1"/>
            </a:solidFill>
          </a:ln>
        </p:spPr>
        <p:txBody>
          <a:bodyPr wrap="square" rtlCol="0">
            <a:spAutoFit/>
          </a:bodyPr>
          <a:lstStyle/>
          <a:p>
            <a:pPr algn="ctr"/>
            <a:r>
              <a:rPr kumimoji="1" lang="en-US" altLang="ja-JP" sz="1050" dirty="0">
                <a:latin typeface="Hiragino Kaku Gothic Pro W3" panose="020B0300000000000000" pitchFamily="34" charset="-128"/>
                <a:ea typeface="Hiragino Kaku Gothic Pro W3" panose="020B0300000000000000" pitchFamily="34" charset="-128"/>
              </a:rPr>
              <a:t>EC</a:t>
            </a:r>
            <a:r>
              <a:rPr kumimoji="1" lang="ja-JP" altLang="en-US" sz="1050">
                <a:latin typeface="Hiragino Kaku Gothic Pro W3" panose="020B0300000000000000" pitchFamily="34" charset="-128"/>
                <a:ea typeface="Hiragino Kaku Gothic Pro W3" panose="020B0300000000000000" pitchFamily="34" charset="-128"/>
              </a:rPr>
              <a:t>モールサイト</a:t>
            </a:r>
            <a:endParaRPr kumimoji="1" lang="en-US" altLang="ja-JP" sz="1050" dirty="0">
              <a:latin typeface="Hiragino Kaku Gothic Pro W3" panose="020B0300000000000000" pitchFamily="34" charset="-128"/>
              <a:ea typeface="Hiragino Kaku Gothic Pro W3" panose="020B0300000000000000" pitchFamily="34" charset="-128"/>
            </a:endParaRPr>
          </a:p>
        </p:txBody>
      </p:sp>
      <p:sp>
        <p:nvSpPr>
          <p:cNvPr id="25" name="テキスト ボックス 24">
            <a:extLst>
              <a:ext uri="{FF2B5EF4-FFF2-40B4-BE49-F238E27FC236}">
                <a16:creationId xmlns:a16="http://schemas.microsoft.com/office/drawing/2014/main" id="{4274F184-2232-6E93-39C5-CE5ECCAC0F1B}"/>
              </a:ext>
            </a:extLst>
          </p:cNvPr>
          <p:cNvSpPr txBox="1"/>
          <p:nvPr/>
        </p:nvSpPr>
        <p:spPr>
          <a:xfrm>
            <a:off x="2338084" y="4748619"/>
            <a:ext cx="1782502" cy="1785104"/>
          </a:xfrm>
          <a:prstGeom prst="rect">
            <a:avLst/>
          </a:prstGeom>
          <a:noFill/>
          <a:ln>
            <a:solidFill>
              <a:schemeClr val="tx1"/>
            </a:solidFill>
          </a:ln>
        </p:spPr>
        <p:txBody>
          <a:bodyPr wrap="square" rtlCol="0">
            <a:spAutoFit/>
          </a:bodyPr>
          <a:lstStyle/>
          <a:p>
            <a:pPr algn="ctr"/>
            <a:endParaRPr lang="en-US" altLang="ja-JP" sz="1000" dirty="0">
              <a:latin typeface="Hiragino Kaku Gothic Pro W3" panose="020B0300000000000000" pitchFamily="34" charset="-128"/>
              <a:ea typeface="Hiragino Kaku Gothic Pro W3" panose="020B0300000000000000" pitchFamily="34" charset="-128"/>
            </a:endParaRPr>
          </a:p>
          <a:p>
            <a:pPr algn="ctr"/>
            <a:r>
              <a:rPr lang="ja-JP" altLang="en-US" sz="1000">
                <a:latin typeface="Hiragino Kaku Gothic Pro W3" panose="020B0300000000000000" pitchFamily="34" charset="-128"/>
                <a:ea typeface="Hiragino Kaku Gothic Pro W3" panose="020B0300000000000000" pitchFamily="34" charset="-128"/>
              </a:rPr>
              <a:t>＜出品数＞</a:t>
            </a:r>
            <a:endParaRPr lang="en-US" altLang="ja-JP" sz="1000" dirty="0">
              <a:latin typeface="Hiragino Kaku Gothic Pro W3" panose="020B0300000000000000" pitchFamily="34" charset="-128"/>
              <a:ea typeface="Hiragino Kaku Gothic Pro W3" panose="020B0300000000000000" pitchFamily="34" charset="-128"/>
            </a:endParaRPr>
          </a:p>
          <a:p>
            <a:pPr algn="ctr"/>
            <a:endParaRPr lang="en-US" altLang="ja-JP" sz="1000" dirty="0">
              <a:latin typeface="Hiragino Kaku Gothic Pro W3" panose="020B0300000000000000" pitchFamily="34" charset="-128"/>
              <a:ea typeface="Hiragino Kaku Gothic Pro W3" panose="020B0300000000000000" pitchFamily="34" charset="-128"/>
            </a:endParaRPr>
          </a:p>
          <a:p>
            <a:r>
              <a:rPr lang="ja-JP" altLang="en-US" sz="1000">
                <a:latin typeface="Hiragino Kaku Gothic Pro W3" panose="020B0300000000000000" pitchFamily="34" charset="-128"/>
                <a:ea typeface="Hiragino Kaku Gothic Pro W3" panose="020B0300000000000000" pitchFamily="34" charset="-128"/>
              </a:rPr>
              <a:t> </a:t>
            </a:r>
            <a:r>
              <a:rPr lang="en-US" altLang="ja-JP" sz="1000" dirty="0">
                <a:latin typeface="Hiragino Kaku Gothic Pro W3" panose="020B0300000000000000" pitchFamily="34" charset="-128"/>
                <a:ea typeface="Hiragino Kaku Gothic Pro W3" panose="020B0300000000000000" pitchFamily="34" charset="-128"/>
              </a:rPr>
              <a:t>Yahoo!	</a:t>
            </a:r>
            <a:r>
              <a:rPr lang="ja-JP" altLang="en-US" sz="1000">
                <a:latin typeface="Hiragino Kaku Gothic Pro W3" panose="020B0300000000000000" pitchFamily="34" charset="-128"/>
                <a:ea typeface="Hiragino Kaku Gothic Pro W3" panose="020B0300000000000000" pitchFamily="34" charset="-128"/>
              </a:rPr>
              <a:t>２４０点</a:t>
            </a:r>
            <a:endParaRPr lang="en-US" altLang="ja-JP" sz="1000" dirty="0">
              <a:latin typeface="Hiragino Kaku Gothic Pro W3" panose="020B0300000000000000" pitchFamily="34" charset="-128"/>
              <a:ea typeface="Hiragino Kaku Gothic Pro W3" panose="020B0300000000000000" pitchFamily="34" charset="-128"/>
            </a:endParaRPr>
          </a:p>
          <a:p>
            <a:r>
              <a:rPr lang="ja-JP" altLang="en-US" sz="1000">
                <a:latin typeface="Hiragino Kaku Gothic Pro W3" panose="020B0300000000000000" pitchFamily="34" charset="-128"/>
                <a:ea typeface="Hiragino Kaku Gothic Pro W3" panose="020B0300000000000000" pitchFamily="34" charset="-128"/>
              </a:rPr>
              <a:t> </a:t>
            </a:r>
            <a:r>
              <a:rPr lang="en-US" altLang="ja-JP" sz="1000" dirty="0">
                <a:latin typeface="Hiragino Kaku Gothic Pro W3" panose="020B0300000000000000" pitchFamily="34" charset="-128"/>
                <a:ea typeface="Hiragino Kaku Gothic Pro W3" panose="020B0300000000000000" pitchFamily="34" charset="-128"/>
              </a:rPr>
              <a:t>Amazon	</a:t>
            </a:r>
            <a:r>
              <a:rPr lang="ja-JP" altLang="en-US" sz="1000">
                <a:latin typeface="Hiragino Kaku Gothic Pro W3" panose="020B0300000000000000" pitchFamily="34" charset="-128"/>
                <a:ea typeface="Hiragino Kaku Gothic Pro W3" panose="020B0300000000000000" pitchFamily="34" charset="-128"/>
              </a:rPr>
              <a:t>　２０点</a:t>
            </a:r>
            <a:endParaRPr lang="en-US" altLang="ja-JP" sz="1000" dirty="0">
              <a:latin typeface="Hiragino Kaku Gothic Pro W3" panose="020B0300000000000000" pitchFamily="34" charset="-128"/>
              <a:ea typeface="Hiragino Kaku Gothic Pro W3" panose="020B0300000000000000" pitchFamily="34" charset="-128"/>
            </a:endParaRPr>
          </a:p>
          <a:p>
            <a:r>
              <a:rPr lang="ja-JP" altLang="en-US" sz="1000">
                <a:latin typeface="Hiragino Kaku Gothic Pro W3" panose="020B0300000000000000" pitchFamily="34" charset="-128"/>
                <a:ea typeface="Hiragino Kaku Gothic Pro W3" panose="020B0300000000000000" pitchFamily="34" charset="-128"/>
              </a:rPr>
              <a:t> メルカリ</a:t>
            </a:r>
            <a:r>
              <a:rPr lang="en-US" altLang="ja-JP" sz="1000" dirty="0">
                <a:latin typeface="Hiragino Kaku Gothic Pro W3" panose="020B0300000000000000" pitchFamily="34" charset="-128"/>
                <a:ea typeface="Hiragino Kaku Gothic Pro W3" panose="020B0300000000000000" pitchFamily="34" charset="-128"/>
              </a:rPr>
              <a:t>Shop	</a:t>
            </a:r>
            <a:r>
              <a:rPr lang="ja-JP" altLang="en-US" sz="1000">
                <a:latin typeface="Hiragino Kaku Gothic Pro W3" panose="020B0300000000000000" pitchFamily="34" charset="-128"/>
                <a:ea typeface="Hiragino Kaku Gothic Pro W3" panose="020B0300000000000000" pitchFamily="34" charset="-128"/>
              </a:rPr>
              <a:t>１８０点</a:t>
            </a:r>
            <a:endParaRPr lang="en-US" altLang="ja-JP" sz="1000" dirty="0">
              <a:latin typeface="Hiragino Kaku Gothic Pro W3" panose="020B0300000000000000" pitchFamily="34" charset="-128"/>
              <a:ea typeface="Hiragino Kaku Gothic Pro W3" panose="020B0300000000000000" pitchFamily="34" charset="-128"/>
            </a:endParaRPr>
          </a:p>
          <a:p>
            <a:endParaRPr lang="en-US" altLang="ja-JP" sz="1000" dirty="0">
              <a:latin typeface="Hiragino Kaku Gothic Pro W3" panose="020B0300000000000000" pitchFamily="34" charset="-128"/>
              <a:ea typeface="Hiragino Kaku Gothic Pro W3" panose="020B0300000000000000" pitchFamily="34" charset="-128"/>
            </a:endParaRPr>
          </a:p>
          <a:p>
            <a:endParaRPr lang="en-US" altLang="ja-JP" sz="1000" dirty="0">
              <a:latin typeface="Hiragino Kaku Gothic Pro W3" panose="020B0300000000000000" pitchFamily="34" charset="-128"/>
              <a:ea typeface="Hiragino Kaku Gothic Pro W3" panose="020B0300000000000000" pitchFamily="34" charset="-128"/>
            </a:endParaRPr>
          </a:p>
          <a:p>
            <a:endParaRPr lang="en-US" altLang="ja-JP" sz="1000" dirty="0">
              <a:latin typeface="Hiragino Kaku Gothic Pro W3" panose="020B0300000000000000" pitchFamily="34" charset="-128"/>
              <a:ea typeface="Hiragino Kaku Gothic Pro W3" panose="020B0300000000000000" pitchFamily="34" charset="-128"/>
            </a:endParaRPr>
          </a:p>
          <a:p>
            <a:endParaRPr lang="en-US" altLang="ja-JP" sz="1000" dirty="0">
              <a:latin typeface="Hiragino Kaku Gothic Pro W3" panose="020B0300000000000000" pitchFamily="34" charset="-128"/>
              <a:ea typeface="Hiragino Kaku Gothic Pro W3" panose="020B0300000000000000" pitchFamily="34" charset="-128"/>
            </a:endParaRPr>
          </a:p>
          <a:p>
            <a:endParaRPr lang="en-US" altLang="ja-JP" sz="1000" dirty="0">
              <a:latin typeface="Hiragino Kaku Gothic Pro W3" panose="020B0300000000000000" pitchFamily="34" charset="-128"/>
              <a:ea typeface="Hiragino Kaku Gothic Pro W3" panose="020B0300000000000000" pitchFamily="34" charset="-128"/>
            </a:endParaRPr>
          </a:p>
        </p:txBody>
      </p:sp>
      <p:cxnSp>
        <p:nvCxnSpPr>
          <p:cNvPr id="27" name="直線コネクタ 26">
            <a:extLst>
              <a:ext uri="{FF2B5EF4-FFF2-40B4-BE49-F238E27FC236}">
                <a16:creationId xmlns:a16="http://schemas.microsoft.com/office/drawing/2014/main" id="{A4559E90-E64B-EEA8-8F15-AE3722C5D5F0}"/>
              </a:ext>
            </a:extLst>
          </p:cNvPr>
          <p:cNvCxnSpPr>
            <a:stCxn id="6" idx="2"/>
            <a:endCxn id="15" idx="0"/>
          </p:cNvCxnSpPr>
          <p:nvPr/>
        </p:nvCxnSpPr>
        <p:spPr>
          <a:xfrm flipH="1">
            <a:off x="1261640" y="2711437"/>
            <a:ext cx="1" cy="327555"/>
          </a:xfrm>
          <a:prstGeom prst="line">
            <a:avLst/>
          </a:prstGeom>
        </p:spPr>
        <p:style>
          <a:lnRef idx="1">
            <a:schemeClr val="dk1"/>
          </a:lnRef>
          <a:fillRef idx="0">
            <a:schemeClr val="dk1"/>
          </a:fillRef>
          <a:effectRef idx="0">
            <a:schemeClr val="dk1"/>
          </a:effectRef>
          <a:fontRef idx="minor">
            <a:schemeClr val="tx1"/>
          </a:fontRef>
        </p:style>
      </p:cxnSp>
      <p:cxnSp>
        <p:nvCxnSpPr>
          <p:cNvPr id="29" name="直線コネクタ 28">
            <a:extLst>
              <a:ext uri="{FF2B5EF4-FFF2-40B4-BE49-F238E27FC236}">
                <a16:creationId xmlns:a16="http://schemas.microsoft.com/office/drawing/2014/main" id="{7D3DC8D1-BF27-4D4C-8A0E-FBD60AAAE18C}"/>
              </a:ext>
            </a:extLst>
          </p:cNvPr>
          <p:cNvCxnSpPr>
            <a:cxnSpLocks/>
          </p:cNvCxnSpPr>
          <p:nvPr/>
        </p:nvCxnSpPr>
        <p:spPr>
          <a:xfrm flipH="1">
            <a:off x="1261639" y="2070010"/>
            <a:ext cx="1" cy="219833"/>
          </a:xfrm>
          <a:prstGeom prst="line">
            <a:avLst/>
          </a:prstGeom>
        </p:spPr>
        <p:style>
          <a:lnRef idx="1">
            <a:schemeClr val="dk1"/>
          </a:lnRef>
          <a:fillRef idx="0">
            <a:schemeClr val="dk1"/>
          </a:fillRef>
          <a:effectRef idx="0">
            <a:schemeClr val="dk1"/>
          </a:effectRef>
          <a:fontRef idx="minor">
            <a:schemeClr val="tx1"/>
          </a:fontRef>
        </p:style>
      </p:cxnSp>
      <p:cxnSp>
        <p:nvCxnSpPr>
          <p:cNvPr id="31" name="直線コネクタ 30">
            <a:extLst>
              <a:ext uri="{FF2B5EF4-FFF2-40B4-BE49-F238E27FC236}">
                <a16:creationId xmlns:a16="http://schemas.microsoft.com/office/drawing/2014/main" id="{66D123C9-2E21-E7EF-B0F0-74509EFCBEBA}"/>
              </a:ext>
            </a:extLst>
          </p:cNvPr>
          <p:cNvCxnSpPr>
            <a:cxnSpLocks/>
          </p:cNvCxnSpPr>
          <p:nvPr/>
        </p:nvCxnSpPr>
        <p:spPr>
          <a:xfrm flipH="1">
            <a:off x="5145304" y="2077267"/>
            <a:ext cx="1" cy="219833"/>
          </a:xfrm>
          <a:prstGeom prst="line">
            <a:avLst/>
          </a:prstGeom>
        </p:spPr>
        <p:style>
          <a:lnRef idx="1">
            <a:schemeClr val="dk1"/>
          </a:lnRef>
          <a:fillRef idx="0">
            <a:schemeClr val="dk1"/>
          </a:fillRef>
          <a:effectRef idx="0">
            <a:schemeClr val="dk1"/>
          </a:effectRef>
          <a:fontRef idx="minor">
            <a:schemeClr val="tx1"/>
          </a:fontRef>
        </p:style>
      </p:cxnSp>
      <p:cxnSp>
        <p:nvCxnSpPr>
          <p:cNvPr id="32" name="直線コネクタ 31">
            <a:extLst>
              <a:ext uri="{FF2B5EF4-FFF2-40B4-BE49-F238E27FC236}">
                <a16:creationId xmlns:a16="http://schemas.microsoft.com/office/drawing/2014/main" id="{2E952EA2-8FB0-4F34-32E9-A312F6FFE384}"/>
              </a:ext>
            </a:extLst>
          </p:cNvPr>
          <p:cNvCxnSpPr>
            <a:cxnSpLocks/>
          </p:cNvCxnSpPr>
          <p:nvPr/>
        </p:nvCxnSpPr>
        <p:spPr>
          <a:xfrm flipH="1">
            <a:off x="3262087" y="2074333"/>
            <a:ext cx="1" cy="219833"/>
          </a:xfrm>
          <a:prstGeom prst="line">
            <a:avLst/>
          </a:prstGeom>
        </p:spPr>
        <p:style>
          <a:lnRef idx="1">
            <a:schemeClr val="dk1"/>
          </a:lnRef>
          <a:fillRef idx="0">
            <a:schemeClr val="dk1"/>
          </a:fillRef>
          <a:effectRef idx="0">
            <a:schemeClr val="dk1"/>
          </a:effectRef>
          <a:fontRef idx="minor">
            <a:schemeClr val="tx1"/>
          </a:fontRef>
        </p:style>
      </p:cxnSp>
      <p:cxnSp>
        <p:nvCxnSpPr>
          <p:cNvPr id="33" name="直線コネクタ 32">
            <a:extLst>
              <a:ext uri="{FF2B5EF4-FFF2-40B4-BE49-F238E27FC236}">
                <a16:creationId xmlns:a16="http://schemas.microsoft.com/office/drawing/2014/main" id="{F277ADCF-FB3A-DBAE-A9EC-CE2A0BE57175}"/>
              </a:ext>
            </a:extLst>
          </p:cNvPr>
          <p:cNvCxnSpPr>
            <a:cxnSpLocks/>
          </p:cNvCxnSpPr>
          <p:nvPr/>
        </p:nvCxnSpPr>
        <p:spPr>
          <a:xfrm>
            <a:off x="6836305" y="2097189"/>
            <a:ext cx="0" cy="199911"/>
          </a:xfrm>
          <a:prstGeom prst="line">
            <a:avLst/>
          </a:prstGeom>
        </p:spPr>
        <p:style>
          <a:lnRef idx="1">
            <a:schemeClr val="dk1"/>
          </a:lnRef>
          <a:fillRef idx="0">
            <a:schemeClr val="dk1"/>
          </a:fillRef>
          <a:effectRef idx="0">
            <a:schemeClr val="dk1"/>
          </a:effectRef>
          <a:fontRef idx="minor">
            <a:schemeClr val="tx1"/>
          </a:fontRef>
        </p:style>
      </p:cxnSp>
      <p:cxnSp>
        <p:nvCxnSpPr>
          <p:cNvPr id="34" name="直線コネクタ 33">
            <a:extLst>
              <a:ext uri="{FF2B5EF4-FFF2-40B4-BE49-F238E27FC236}">
                <a16:creationId xmlns:a16="http://schemas.microsoft.com/office/drawing/2014/main" id="{8DD89B9A-1456-39D5-3116-DCA15D70D1E0}"/>
              </a:ext>
            </a:extLst>
          </p:cNvPr>
          <p:cNvCxnSpPr>
            <a:cxnSpLocks/>
          </p:cNvCxnSpPr>
          <p:nvPr/>
        </p:nvCxnSpPr>
        <p:spPr>
          <a:xfrm>
            <a:off x="8222401" y="2097189"/>
            <a:ext cx="0" cy="204699"/>
          </a:xfrm>
          <a:prstGeom prst="line">
            <a:avLst/>
          </a:prstGeom>
        </p:spPr>
        <p:style>
          <a:lnRef idx="1">
            <a:schemeClr val="dk1"/>
          </a:lnRef>
          <a:fillRef idx="0">
            <a:schemeClr val="dk1"/>
          </a:fillRef>
          <a:effectRef idx="0">
            <a:schemeClr val="dk1"/>
          </a:effectRef>
          <a:fontRef idx="minor">
            <a:schemeClr val="tx1"/>
          </a:fontRef>
        </p:style>
      </p:cxnSp>
      <p:cxnSp>
        <p:nvCxnSpPr>
          <p:cNvPr id="35" name="直線コネクタ 34">
            <a:extLst>
              <a:ext uri="{FF2B5EF4-FFF2-40B4-BE49-F238E27FC236}">
                <a16:creationId xmlns:a16="http://schemas.microsoft.com/office/drawing/2014/main" id="{1EAB0E71-35A3-3483-97D3-FD2D4BAF9B32}"/>
              </a:ext>
            </a:extLst>
          </p:cNvPr>
          <p:cNvCxnSpPr>
            <a:cxnSpLocks/>
          </p:cNvCxnSpPr>
          <p:nvPr/>
        </p:nvCxnSpPr>
        <p:spPr>
          <a:xfrm flipH="1" flipV="1">
            <a:off x="1261639" y="2066634"/>
            <a:ext cx="6960762" cy="30555"/>
          </a:xfrm>
          <a:prstGeom prst="line">
            <a:avLst/>
          </a:prstGeom>
        </p:spPr>
        <p:style>
          <a:lnRef idx="1">
            <a:schemeClr val="dk1"/>
          </a:lnRef>
          <a:fillRef idx="0">
            <a:schemeClr val="dk1"/>
          </a:fillRef>
          <a:effectRef idx="0">
            <a:schemeClr val="dk1"/>
          </a:effectRef>
          <a:fontRef idx="minor">
            <a:schemeClr val="tx1"/>
          </a:fontRef>
        </p:style>
      </p:cxnSp>
      <p:sp>
        <p:nvSpPr>
          <p:cNvPr id="40" name="テキスト ボックス 39">
            <a:extLst>
              <a:ext uri="{FF2B5EF4-FFF2-40B4-BE49-F238E27FC236}">
                <a16:creationId xmlns:a16="http://schemas.microsoft.com/office/drawing/2014/main" id="{9CFEDBCF-90F8-4D30-377E-A8247893208A}"/>
              </a:ext>
            </a:extLst>
          </p:cNvPr>
          <p:cNvSpPr txBox="1"/>
          <p:nvPr/>
        </p:nvSpPr>
        <p:spPr>
          <a:xfrm>
            <a:off x="4270999" y="3035239"/>
            <a:ext cx="1782502" cy="1546577"/>
          </a:xfrm>
          <a:prstGeom prst="rect">
            <a:avLst/>
          </a:prstGeom>
          <a:solidFill>
            <a:srgbClr val="AAE0EC"/>
          </a:solidFill>
          <a:ln>
            <a:solidFill>
              <a:schemeClr val="tx1"/>
            </a:solidFill>
          </a:ln>
        </p:spPr>
        <p:txBody>
          <a:bodyPr wrap="square" rtlCol="0">
            <a:spAutoFit/>
          </a:bodyPr>
          <a:lstStyle/>
          <a:p>
            <a:pPr algn="ctr"/>
            <a:endParaRPr lang="en-US" altLang="ja-JP" sz="1050" dirty="0">
              <a:latin typeface="Hiragino Kaku Gothic Pro W3" panose="020B0300000000000000" pitchFamily="34" charset="-128"/>
              <a:ea typeface="Hiragino Kaku Gothic Pro W3" panose="020B0300000000000000" pitchFamily="34" charset="-128"/>
            </a:endParaRPr>
          </a:p>
          <a:p>
            <a:pPr algn="ctr"/>
            <a:endParaRPr kumimoji="1" lang="en-US" altLang="ja-JP" sz="1050" dirty="0">
              <a:latin typeface="Hiragino Kaku Gothic Pro W3" panose="020B0300000000000000" pitchFamily="34" charset="-128"/>
              <a:ea typeface="Hiragino Kaku Gothic Pro W3" panose="020B0300000000000000" pitchFamily="34" charset="-128"/>
            </a:endParaRPr>
          </a:p>
          <a:p>
            <a:pPr algn="ctr"/>
            <a:endParaRPr lang="en-US" altLang="ja-JP" sz="1050" dirty="0">
              <a:latin typeface="Hiragino Kaku Gothic Pro W3" panose="020B0300000000000000" pitchFamily="34" charset="-128"/>
              <a:ea typeface="Hiragino Kaku Gothic Pro W3" panose="020B0300000000000000" pitchFamily="34" charset="-128"/>
            </a:endParaRPr>
          </a:p>
          <a:p>
            <a:pPr algn="ctr"/>
            <a:endParaRPr kumimoji="1" lang="en-US" altLang="ja-JP" sz="1050" dirty="0">
              <a:latin typeface="Hiragino Kaku Gothic Pro W3" panose="020B0300000000000000" pitchFamily="34" charset="-128"/>
              <a:ea typeface="Hiragino Kaku Gothic Pro W3" panose="020B0300000000000000" pitchFamily="34" charset="-128"/>
            </a:endParaRPr>
          </a:p>
          <a:p>
            <a:pPr algn="ctr"/>
            <a:endParaRPr lang="en-US" altLang="ja-JP" sz="1050" dirty="0">
              <a:latin typeface="Hiragino Kaku Gothic Pro W3" panose="020B0300000000000000" pitchFamily="34" charset="-128"/>
              <a:ea typeface="Hiragino Kaku Gothic Pro W3" panose="020B0300000000000000" pitchFamily="34" charset="-128"/>
            </a:endParaRPr>
          </a:p>
          <a:p>
            <a:pPr algn="ctr"/>
            <a:endParaRPr kumimoji="1" lang="en-US" altLang="ja-JP" sz="1050" dirty="0">
              <a:latin typeface="Hiragino Kaku Gothic Pro W3" panose="020B0300000000000000" pitchFamily="34" charset="-128"/>
              <a:ea typeface="Hiragino Kaku Gothic Pro W3" panose="020B0300000000000000" pitchFamily="34" charset="-128"/>
            </a:endParaRPr>
          </a:p>
          <a:p>
            <a:pPr algn="ctr"/>
            <a:endParaRPr lang="en-US" altLang="ja-JP" sz="1050" dirty="0">
              <a:latin typeface="Hiragino Kaku Gothic Pro W3" panose="020B0300000000000000" pitchFamily="34" charset="-128"/>
              <a:ea typeface="Hiragino Kaku Gothic Pro W3" panose="020B0300000000000000" pitchFamily="34" charset="-128"/>
            </a:endParaRPr>
          </a:p>
          <a:p>
            <a:pPr algn="ctr"/>
            <a:endParaRPr kumimoji="1" lang="en-US" altLang="ja-JP" sz="1050" dirty="0">
              <a:latin typeface="Hiragino Kaku Gothic Pro W3" panose="020B0300000000000000" pitchFamily="34" charset="-128"/>
              <a:ea typeface="Hiragino Kaku Gothic Pro W3" panose="020B0300000000000000" pitchFamily="34" charset="-128"/>
            </a:endParaRPr>
          </a:p>
          <a:p>
            <a:pPr algn="ctr"/>
            <a:endParaRPr kumimoji="1" lang="en-US" altLang="ja-JP" sz="1050" dirty="0">
              <a:latin typeface="Hiragino Kaku Gothic Pro W3" panose="020B0300000000000000" pitchFamily="34" charset="-128"/>
              <a:ea typeface="Hiragino Kaku Gothic Pro W3" panose="020B0300000000000000" pitchFamily="34" charset="-128"/>
            </a:endParaRPr>
          </a:p>
        </p:txBody>
      </p:sp>
      <p:sp>
        <p:nvSpPr>
          <p:cNvPr id="41" name="テキスト ボックス 40">
            <a:extLst>
              <a:ext uri="{FF2B5EF4-FFF2-40B4-BE49-F238E27FC236}">
                <a16:creationId xmlns:a16="http://schemas.microsoft.com/office/drawing/2014/main" id="{B20D43B2-FA48-16A4-A257-243FC5E82A21}"/>
              </a:ext>
            </a:extLst>
          </p:cNvPr>
          <p:cNvSpPr txBox="1"/>
          <p:nvPr/>
        </p:nvSpPr>
        <p:spPr>
          <a:xfrm>
            <a:off x="4456192" y="3310816"/>
            <a:ext cx="1433924" cy="253916"/>
          </a:xfrm>
          <a:prstGeom prst="rect">
            <a:avLst/>
          </a:prstGeom>
          <a:solidFill>
            <a:schemeClr val="bg1"/>
          </a:solidFill>
          <a:ln>
            <a:solidFill>
              <a:schemeClr val="tx1"/>
            </a:solidFill>
          </a:ln>
        </p:spPr>
        <p:txBody>
          <a:bodyPr wrap="square" rtlCol="0">
            <a:spAutoFit/>
          </a:bodyPr>
          <a:lstStyle/>
          <a:p>
            <a:pPr algn="ctr"/>
            <a:r>
              <a:rPr lang="ja-JP" altLang="en-US" sz="1050">
                <a:latin typeface="Hiragino Kaku Gothic Pro W3" panose="020B0300000000000000" pitchFamily="34" charset="-128"/>
                <a:ea typeface="Hiragino Kaku Gothic Pro W3" panose="020B0300000000000000" pitchFamily="34" charset="-128"/>
              </a:rPr>
              <a:t>エンジニアリング塾</a:t>
            </a:r>
            <a:endParaRPr kumimoji="1" lang="ja-JP" altLang="en-US" sz="1050">
              <a:latin typeface="Hiragino Kaku Gothic Pro W3" panose="020B0300000000000000" pitchFamily="34" charset="-128"/>
              <a:ea typeface="Hiragino Kaku Gothic Pro W3" panose="020B0300000000000000" pitchFamily="34" charset="-128"/>
            </a:endParaRPr>
          </a:p>
        </p:txBody>
      </p:sp>
      <p:sp>
        <p:nvSpPr>
          <p:cNvPr id="42" name="テキスト ボックス 41">
            <a:extLst>
              <a:ext uri="{FF2B5EF4-FFF2-40B4-BE49-F238E27FC236}">
                <a16:creationId xmlns:a16="http://schemas.microsoft.com/office/drawing/2014/main" id="{AAE6FB60-33BB-314A-4FDB-CCC4C14616F2}"/>
              </a:ext>
            </a:extLst>
          </p:cNvPr>
          <p:cNvSpPr txBox="1"/>
          <p:nvPr/>
        </p:nvSpPr>
        <p:spPr>
          <a:xfrm>
            <a:off x="4456192" y="3708052"/>
            <a:ext cx="1433924" cy="261610"/>
          </a:xfrm>
          <a:prstGeom prst="rect">
            <a:avLst/>
          </a:prstGeom>
          <a:solidFill>
            <a:schemeClr val="bg1"/>
          </a:solidFill>
          <a:ln>
            <a:solidFill>
              <a:schemeClr val="tx1"/>
            </a:solidFill>
          </a:ln>
        </p:spPr>
        <p:txBody>
          <a:bodyPr wrap="square" rtlCol="0">
            <a:spAutoFit/>
          </a:bodyPr>
          <a:lstStyle/>
          <a:p>
            <a:pPr algn="ctr"/>
            <a:r>
              <a:rPr kumimoji="1" lang="ja-JP" altLang="en-US" sz="1050">
                <a:latin typeface="Hiragino Kaku Gothic Pro W3" panose="020B0300000000000000" pitchFamily="34" charset="-128"/>
                <a:ea typeface="Hiragino Kaku Gothic Pro W3" panose="020B0300000000000000" pitchFamily="34" charset="-128"/>
              </a:rPr>
              <a:t>受注</a:t>
            </a:r>
          </a:p>
        </p:txBody>
      </p:sp>
      <p:sp>
        <p:nvSpPr>
          <p:cNvPr id="44" name="テキスト ボックス 43">
            <a:extLst>
              <a:ext uri="{FF2B5EF4-FFF2-40B4-BE49-F238E27FC236}">
                <a16:creationId xmlns:a16="http://schemas.microsoft.com/office/drawing/2014/main" id="{43B8A7AE-803D-CD03-DCD4-2D357C84AF38}"/>
              </a:ext>
            </a:extLst>
          </p:cNvPr>
          <p:cNvSpPr txBox="1"/>
          <p:nvPr/>
        </p:nvSpPr>
        <p:spPr>
          <a:xfrm>
            <a:off x="4270999" y="4744866"/>
            <a:ext cx="1782502" cy="1785104"/>
          </a:xfrm>
          <a:prstGeom prst="rect">
            <a:avLst/>
          </a:prstGeom>
          <a:noFill/>
          <a:ln>
            <a:solidFill>
              <a:schemeClr val="tx1"/>
            </a:solidFill>
          </a:ln>
        </p:spPr>
        <p:txBody>
          <a:bodyPr wrap="square" rtlCol="0">
            <a:spAutoFit/>
          </a:bodyPr>
          <a:lstStyle/>
          <a:p>
            <a:pPr algn="ctr"/>
            <a:endParaRPr lang="en-US" altLang="ja-JP" sz="1000" dirty="0">
              <a:latin typeface="Hiragino Kaku Gothic Pro W3" panose="020B0300000000000000" pitchFamily="34" charset="-128"/>
              <a:ea typeface="Hiragino Kaku Gothic Pro W3" panose="020B0300000000000000" pitchFamily="34" charset="-128"/>
            </a:endParaRPr>
          </a:p>
          <a:p>
            <a:pPr algn="ctr"/>
            <a:r>
              <a:rPr lang="ja-JP" altLang="en-US" sz="1000">
                <a:latin typeface="Hiragino Kaku Gothic Pro W3" panose="020B0300000000000000" pitchFamily="34" charset="-128"/>
                <a:ea typeface="Hiragino Kaku Gothic Pro W3" panose="020B0300000000000000" pitchFamily="34" charset="-128"/>
              </a:rPr>
              <a:t>＜講師＞</a:t>
            </a:r>
            <a:endParaRPr lang="en-US" altLang="ja-JP" sz="1000" dirty="0">
              <a:latin typeface="Hiragino Kaku Gothic Pro W3" panose="020B0300000000000000" pitchFamily="34" charset="-128"/>
              <a:ea typeface="Hiragino Kaku Gothic Pro W3" panose="020B0300000000000000" pitchFamily="34" charset="-128"/>
            </a:endParaRPr>
          </a:p>
          <a:p>
            <a:pPr algn="ctr"/>
            <a:r>
              <a:rPr lang="ja-JP" altLang="en-US" sz="1000">
                <a:latin typeface="Hiragino Kaku Gothic Pro W3" panose="020B0300000000000000" pitchFamily="34" charset="-128"/>
                <a:ea typeface="Hiragino Kaku Gothic Pro W3" panose="020B0300000000000000" pitchFamily="34" charset="-128"/>
              </a:rPr>
              <a:t>インストラクター</a:t>
            </a:r>
            <a:endParaRPr lang="en-US" altLang="ja-JP" sz="1000" dirty="0">
              <a:latin typeface="Hiragino Kaku Gothic Pro W3" panose="020B0300000000000000" pitchFamily="34" charset="-128"/>
              <a:ea typeface="Hiragino Kaku Gothic Pro W3" panose="020B0300000000000000" pitchFamily="34" charset="-128"/>
            </a:endParaRPr>
          </a:p>
          <a:p>
            <a:pPr algn="ctr"/>
            <a:r>
              <a:rPr lang="ja-JP" altLang="en-US" sz="1000">
                <a:latin typeface="Hiragino Kaku Gothic Pro W3" panose="020B0300000000000000" pitchFamily="34" charset="-128"/>
                <a:ea typeface="Hiragino Kaku Gothic Pro W3" panose="020B0300000000000000" pitchFamily="34" charset="-128"/>
              </a:rPr>
              <a:t>聴者１名</a:t>
            </a:r>
            <a:endParaRPr lang="en-US" altLang="ja-JP" sz="1000" dirty="0">
              <a:latin typeface="Hiragino Kaku Gothic Pro W3" panose="020B0300000000000000" pitchFamily="34" charset="-128"/>
              <a:ea typeface="Hiragino Kaku Gothic Pro W3" panose="020B0300000000000000" pitchFamily="34" charset="-128"/>
            </a:endParaRPr>
          </a:p>
          <a:p>
            <a:pPr algn="ctr"/>
            <a:r>
              <a:rPr lang="ja-JP" altLang="en-US" sz="1000">
                <a:latin typeface="Hiragino Kaku Gothic Pro W3" panose="020B0300000000000000" pitchFamily="34" charset="-128"/>
                <a:ea typeface="Hiragino Kaku Gothic Pro W3" panose="020B0300000000000000" pitchFamily="34" charset="-128"/>
              </a:rPr>
              <a:t>ろう２名</a:t>
            </a:r>
            <a:endParaRPr lang="en-US" altLang="ja-JP" sz="1000" dirty="0">
              <a:latin typeface="Hiragino Kaku Gothic Pro W3" panose="020B0300000000000000" pitchFamily="34" charset="-128"/>
              <a:ea typeface="Hiragino Kaku Gothic Pro W3" panose="020B0300000000000000" pitchFamily="34" charset="-128"/>
            </a:endParaRPr>
          </a:p>
          <a:p>
            <a:pPr algn="ctr"/>
            <a:endParaRPr lang="en-US" altLang="ja-JP" sz="1000" dirty="0">
              <a:latin typeface="Hiragino Kaku Gothic Pro W3" panose="020B0300000000000000" pitchFamily="34" charset="-128"/>
              <a:ea typeface="Hiragino Kaku Gothic Pro W3" panose="020B0300000000000000" pitchFamily="34" charset="-128"/>
            </a:endParaRPr>
          </a:p>
          <a:p>
            <a:pPr algn="ctr"/>
            <a:r>
              <a:rPr lang="ja-JP" altLang="en-US" sz="1000">
                <a:latin typeface="Hiragino Kaku Gothic Pro W3" panose="020B0300000000000000" pitchFamily="34" charset="-128"/>
                <a:ea typeface="Hiragino Kaku Gothic Pro W3" panose="020B0300000000000000" pitchFamily="34" charset="-128"/>
              </a:rPr>
              <a:t>＜制作関連＞</a:t>
            </a:r>
            <a:endParaRPr lang="en-US" altLang="ja-JP" sz="1000" dirty="0">
              <a:latin typeface="Hiragino Kaku Gothic Pro W3" panose="020B0300000000000000" pitchFamily="34" charset="-128"/>
              <a:ea typeface="Hiragino Kaku Gothic Pro W3" panose="020B0300000000000000" pitchFamily="34" charset="-128"/>
            </a:endParaRPr>
          </a:p>
          <a:p>
            <a:pPr algn="ctr"/>
            <a:r>
              <a:rPr lang="ja-JP" altLang="en-US" sz="1000">
                <a:latin typeface="Hiragino Kaku Gothic Pro W3" panose="020B0300000000000000" pitchFamily="34" charset="-128"/>
                <a:ea typeface="Hiragino Kaku Gothic Pro W3" panose="020B0300000000000000" pitchFamily="34" charset="-128"/>
              </a:rPr>
              <a:t>ライター１名</a:t>
            </a:r>
            <a:endParaRPr lang="en-US" altLang="ja-JP" sz="1000" dirty="0">
              <a:latin typeface="Hiragino Kaku Gothic Pro W3" panose="020B0300000000000000" pitchFamily="34" charset="-128"/>
              <a:ea typeface="Hiragino Kaku Gothic Pro W3" panose="020B0300000000000000" pitchFamily="34" charset="-128"/>
            </a:endParaRPr>
          </a:p>
          <a:p>
            <a:pPr algn="ctr"/>
            <a:r>
              <a:rPr lang="ja-JP" altLang="en-US" sz="1000">
                <a:latin typeface="Hiragino Kaku Gothic Pro W3" panose="020B0300000000000000" pitchFamily="34" charset="-128"/>
                <a:ea typeface="Hiragino Kaku Gothic Pro W3" panose="020B0300000000000000" pitchFamily="34" charset="-128"/>
              </a:rPr>
              <a:t>デザイナー３名</a:t>
            </a:r>
            <a:endParaRPr lang="en-US" altLang="ja-JP" sz="1000" dirty="0">
              <a:latin typeface="Hiragino Kaku Gothic Pro W3" panose="020B0300000000000000" pitchFamily="34" charset="-128"/>
              <a:ea typeface="Hiragino Kaku Gothic Pro W3" panose="020B0300000000000000" pitchFamily="34" charset="-128"/>
            </a:endParaRPr>
          </a:p>
          <a:p>
            <a:pPr algn="ctr"/>
            <a:r>
              <a:rPr lang="en-US" altLang="ja-JP" sz="1000" dirty="0">
                <a:latin typeface="Hiragino Kaku Gothic Pro W3" panose="020B0300000000000000" pitchFamily="34" charset="-128"/>
                <a:ea typeface="Hiragino Kaku Gothic Pro W3" panose="020B0300000000000000" pitchFamily="34" charset="-128"/>
              </a:rPr>
              <a:t>Web</a:t>
            </a:r>
            <a:r>
              <a:rPr lang="ja-JP" altLang="en-US" sz="1000">
                <a:latin typeface="Hiragino Kaku Gothic Pro W3" panose="020B0300000000000000" pitchFamily="34" charset="-128"/>
                <a:ea typeface="Hiragino Kaku Gothic Pro W3" panose="020B0300000000000000" pitchFamily="34" charset="-128"/>
              </a:rPr>
              <a:t>制作４名</a:t>
            </a:r>
            <a:endParaRPr lang="en-US" altLang="ja-JP" sz="1000" dirty="0">
              <a:latin typeface="Hiragino Kaku Gothic Pro W3" panose="020B0300000000000000" pitchFamily="34" charset="-128"/>
              <a:ea typeface="Hiragino Kaku Gothic Pro W3" panose="020B0300000000000000" pitchFamily="34" charset="-128"/>
            </a:endParaRPr>
          </a:p>
          <a:p>
            <a:pPr algn="ctr"/>
            <a:r>
              <a:rPr lang="ja-JP" altLang="en-US" sz="1000">
                <a:latin typeface="Hiragino Kaku Gothic Pro W3" panose="020B0300000000000000" pitchFamily="34" charset="-128"/>
                <a:ea typeface="Hiragino Kaku Gothic Pro W3" panose="020B0300000000000000" pitchFamily="34" charset="-128"/>
              </a:rPr>
              <a:t>サーバー関連２名</a:t>
            </a:r>
            <a:endParaRPr lang="en-US" altLang="ja-JP" sz="1000" dirty="0">
              <a:latin typeface="Hiragino Kaku Gothic Pro W3" panose="020B0300000000000000" pitchFamily="34" charset="-128"/>
              <a:ea typeface="Hiragino Kaku Gothic Pro W3" panose="020B0300000000000000" pitchFamily="34" charset="-128"/>
            </a:endParaRPr>
          </a:p>
        </p:txBody>
      </p:sp>
      <p:sp>
        <p:nvSpPr>
          <p:cNvPr id="50" name="テキスト ボックス 49">
            <a:extLst>
              <a:ext uri="{FF2B5EF4-FFF2-40B4-BE49-F238E27FC236}">
                <a16:creationId xmlns:a16="http://schemas.microsoft.com/office/drawing/2014/main" id="{CC00455F-DE32-3CA3-3450-7D0B0D5C32E0}"/>
              </a:ext>
            </a:extLst>
          </p:cNvPr>
          <p:cNvSpPr txBox="1"/>
          <p:nvPr/>
        </p:nvSpPr>
        <p:spPr>
          <a:xfrm>
            <a:off x="6203914" y="3038992"/>
            <a:ext cx="1235625" cy="1546577"/>
          </a:xfrm>
          <a:prstGeom prst="rect">
            <a:avLst/>
          </a:prstGeom>
          <a:solidFill>
            <a:srgbClr val="AAE0EC"/>
          </a:solidFill>
          <a:ln>
            <a:solidFill>
              <a:schemeClr val="tx1"/>
            </a:solidFill>
          </a:ln>
        </p:spPr>
        <p:txBody>
          <a:bodyPr wrap="square" rtlCol="0">
            <a:spAutoFit/>
          </a:bodyPr>
          <a:lstStyle/>
          <a:p>
            <a:pPr algn="ctr"/>
            <a:endParaRPr lang="en-US" altLang="ja-JP" sz="1050" dirty="0">
              <a:latin typeface="Hiragino Kaku Gothic Pro W3" panose="020B0300000000000000" pitchFamily="34" charset="-128"/>
              <a:ea typeface="Hiragino Kaku Gothic Pro W3" panose="020B0300000000000000" pitchFamily="34" charset="-128"/>
            </a:endParaRPr>
          </a:p>
          <a:p>
            <a:pPr algn="ctr"/>
            <a:endParaRPr kumimoji="1" lang="en-US" altLang="ja-JP" sz="1050" dirty="0">
              <a:latin typeface="Hiragino Kaku Gothic Pro W3" panose="020B0300000000000000" pitchFamily="34" charset="-128"/>
              <a:ea typeface="Hiragino Kaku Gothic Pro W3" panose="020B0300000000000000" pitchFamily="34" charset="-128"/>
            </a:endParaRPr>
          </a:p>
          <a:p>
            <a:pPr algn="ctr"/>
            <a:endParaRPr lang="en-US" altLang="ja-JP" sz="1050" dirty="0">
              <a:latin typeface="Hiragino Kaku Gothic Pro W3" panose="020B0300000000000000" pitchFamily="34" charset="-128"/>
              <a:ea typeface="Hiragino Kaku Gothic Pro W3" panose="020B0300000000000000" pitchFamily="34" charset="-128"/>
            </a:endParaRPr>
          </a:p>
          <a:p>
            <a:pPr algn="ctr"/>
            <a:endParaRPr kumimoji="1" lang="en-US" altLang="ja-JP" sz="1050" dirty="0">
              <a:latin typeface="Hiragino Kaku Gothic Pro W3" panose="020B0300000000000000" pitchFamily="34" charset="-128"/>
              <a:ea typeface="Hiragino Kaku Gothic Pro W3" panose="020B0300000000000000" pitchFamily="34" charset="-128"/>
            </a:endParaRPr>
          </a:p>
          <a:p>
            <a:pPr algn="ctr"/>
            <a:endParaRPr lang="en-US" altLang="ja-JP" sz="1050" dirty="0">
              <a:latin typeface="Hiragino Kaku Gothic Pro W3" panose="020B0300000000000000" pitchFamily="34" charset="-128"/>
              <a:ea typeface="Hiragino Kaku Gothic Pro W3" panose="020B0300000000000000" pitchFamily="34" charset="-128"/>
            </a:endParaRPr>
          </a:p>
          <a:p>
            <a:pPr algn="ctr"/>
            <a:endParaRPr kumimoji="1" lang="en-US" altLang="ja-JP" sz="1050" dirty="0">
              <a:latin typeface="Hiragino Kaku Gothic Pro W3" panose="020B0300000000000000" pitchFamily="34" charset="-128"/>
              <a:ea typeface="Hiragino Kaku Gothic Pro W3" panose="020B0300000000000000" pitchFamily="34" charset="-128"/>
            </a:endParaRPr>
          </a:p>
          <a:p>
            <a:pPr algn="ctr"/>
            <a:endParaRPr lang="en-US" altLang="ja-JP" sz="1050" dirty="0">
              <a:latin typeface="Hiragino Kaku Gothic Pro W3" panose="020B0300000000000000" pitchFamily="34" charset="-128"/>
              <a:ea typeface="Hiragino Kaku Gothic Pro W3" panose="020B0300000000000000" pitchFamily="34" charset="-128"/>
            </a:endParaRPr>
          </a:p>
          <a:p>
            <a:pPr algn="ctr"/>
            <a:endParaRPr kumimoji="1" lang="en-US" altLang="ja-JP" sz="1050" dirty="0">
              <a:latin typeface="Hiragino Kaku Gothic Pro W3" panose="020B0300000000000000" pitchFamily="34" charset="-128"/>
              <a:ea typeface="Hiragino Kaku Gothic Pro W3" panose="020B0300000000000000" pitchFamily="34" charset="-128"/>
            </a:endParaRPr>
          </a:p>
          <a:p>
            <a:pPr algn="ctr"/>
            <a:endParaRPr kumimoji="1" lang="en-US" altLang="ja-JP" sz="1050" dirty="0">
              <a:latin typeface="Hiragino Kaku Gothic Pro W3" panose="020B0300000000000000" pitchFamily="34" charset="-128"/>
              <a:ea typeface="Hiragino Kaku Gothic Pro W3" panose="020B0300000000000000" pitchFamily="34" charset="-128"/>
            </a:endParaRPr>
          </a:p>
        </p:txBody>
      </p:sp>
      <p:sp>
        <p:nvSpPr>
          <p:cNvPr id="51" name="テキスト ボックス 50">
            <a:extLst>
              <a:ext uri="{FF2B5EF4-FFF2-40B4-BE49-F238E27FC236}">
                <a16:creationId xmlns:a16="http://schemas.microsoft.com/office/drawing/2014/main" id="{B940E9E8-EDB6-5B58-14BD-8DDD71CD53B5}"/>
              </a:ext>
            </a:extLst>
          </p:cNvPr>
          <p:cNvSpPr txBox="1"/>
          <p:nvPr/>
        </p:nvSpPr>
        <p:spPr>
          <a:xfrm>
            <a:off x="6329732" y="3314569"/>
            <a:ext cx="993992" cy="415498"/>
          </a:xfrm>
          <a:prstGeom prst="rect">
            <a:avLst/>
          </a:prstGeom>
          <a:solidFill>
            <a:schemeClr val="bg1"/>
          </a:solidFill>
          <a:ln>
            <a:solidFill>
              <a:schemeClr val="tx1"/>
            </a:solidFill>
          </a:ln>
        </p:spPr>
        <p:txBody>
          <a:bodyPr wrap="square" rtlCol="0">
            <a:spAutoFit/>
          </a:bodyPr>
          <a:lstStyle/>
          <a:p>
            <a:pPr algn="ctr"/>
            <a:r>
              <a:rPr kumimoji="1" lang="ja-JP" altLang="en-US" sz="1050">
                <a:latin typeface="Hiragino Kaku Gothic Pro W3" panose="020B0300000000000000" pitchFamily="34" charset="-128"/>
                <a:ea typeface="Hiragino Kaku Gothic Pro W3" panose="020B0300000000000000" pitchFamily="34" charset="-128"/>
              </a:rPr>
              <a:t>手話店舗施設検索サイト</a:t>
            </a:r>
          </a:p>
        </p:txBody>
      </p:sp>
      <p:sp>
        <p:nvSpPr>
          <p:cNvPr id="53" name="テキスト ボックス 52">
            <a:extLst>
              <a:ext uri="{FF2B5EF4-FFF2-40B4-BE49-F238E27FC236}">
                <a16:creationId xmlns:a16="http://schemas.microsoft.com/office/drawing/2014/main" id="{4911B480-19D7-1BC4-69E1-3F402AC5D503}"/>
              </a:ext>
            </a:extLst>
          </p:cNvPr>
          <p:cNvSpPr txBox="1"/>
          <p:nvPr/>
        </p:nvSpPr>
        <p:spPr>
          <a:xfrm>
            <a:off x="6203914" y="4748619"/>
            <a:ext cx="1235625" cy="1785104"/>
          </a:xfrm>
          <a:prstGeom prst="rect">
            <a:avLst/>
          </a:prstGeom>
          <a:noFill/>
          <a:ln>
            <a:solidFill>
              <a:schemeClr val="tx1"/>
            </a:solidFill>
          </a:ln>
        </p:spPr>
        <p:txBody>
          <a:bodyPr wrap="square" rtlCol="0">
            <a:spAutoFit/>
          </a:bodyPr>
          <a:lstStyle/>
          <a:p>
            <a:pPr algn="ctr"/>
            <a:endParaRPr lang="en-US" altLang="ja-JP" sz="1000" dirty="0">
              <a:latin typeface="Hiragino Kaku Gothic Pro W3" panose="020B0300000000000000" pitchFamily="34" charset="-128"/>
              <a:ea typeface="Hiragino Kaku Gothic Pro W3" panose="020B0300000000000000" pitchFamily="34" charset="-128"/>
            </a:endParaRPr>
          </a:p>
          <a:p>
            <a:pPr algn="ctr"/>
            <a:r>
              <a:rPr lang="ja-JP" altLang="en-US" sz="1000">
                <a:latin typeface="Hiragino Kaku Gothic Pro W3" panose="020B0300000000000000" pitchFamily="34" charset="-128"/>
                <a:ea typeface="Hiragino Kaku Gothic Pro W3" panose="020B0300000000000000" pitchFamily="34" charset="-128"/>
              </a:rPr>
              <a:t>手話店舗施設数</a:t>
            </a:r>
            <a:endParaRPr lang="en-US" altLang="ja-JP" sz="1000" dirty="0">
              <a:latin typeface="Hiragino Kaku Gothic Pro W3" panose="020B0300000000000000" pitchFamily="34" charset="-128"/>
              <a:ea typeface="Hiragino Kaku Gothic Pro W3" panose="020B0300000000000000" pitchFamily="34" charset="-128"/>
            </a:endParaRPr>
          </a:p>
          <a:p>
            <a:pPr algn="ctr"/>
            <a:endParaRPr lang="en-US" altLang="ja-JP" sz="1000" dirty="0">
              <a:latin typeface="Hiragino Kaku Gothic Pro W3" panose="020B0300000000000000" pitchFamily="34" charset="-128"/>
              <a:ea typeface="Hiragino Kaku Gothic Pro W3" panose="020B0300000000000000" pitchFamily="34" charset="-128"/>
            </a:endParaRPr>
          </a:p>
          <a:p>
            <a:pPr algn="ctr"/>
            <a:r>
              <a:rPr lang="ja-JP" altLang="en-US" sz="1000">
                <a:latin typeface="Hiragino Kaku Gothic Pro W3" panose="020B0300000000000000" pitchFamily="34" charset="-128"/>
                <a:ea typeface="Hiragino Kaku Gothic Pro W3" panose="020B0300000000000000" pitchFamily="34" charset="-128"/>
              </a:rPr>
              <a:t>４３件</a:t>
            </a:r>
            <a:endParaRPr lang="en-US" altLang="ja-JP" sz="1000" dirty="0">
              <a:latin typeface="Hiragino Kaku Gothic Pro W3" panose="020B0300000000000000" pitchFamily="34" charset="-128"/>
              <a:ea typeface="Hiragino Kaku Gothic Pro W3" panose="020B0300000000000000" pitchFamily="34" charset="-128"/>
            </a:endParaRPr>
          </a:p>
          <a:p>
            <a:endParaRPr lang="en-US" altLang="ja-JP" sz="1000" dirty="0">
              <a:latin typeface="Hiragino Kaku Gothic Pro W3" panose="020B0300000000000000" pitchFamily="34" charset="-128"/>
              <a:ea typeface="Hiragino Kaku Gothic Pro W3" panose="020B0300000000000000" pitchFamily="34" charset="-128"/>
            </a:endParaRPr>
          </a:p>
          <a:p>
            <a:endParaRPr lang="en-US" altLang="ja-JP" sz="1000" dirty="0">
              <a:latin typeface="Hiragino Kaku Gothic Pro W3" panose="020B0300000000000000" pitchFamily="34" charset="-128"/>
              <a:ea typeface="Hiragino Kaku Gothic Pro W3" panose="020B0300000000000000" pitchFamily="34" charset="-128"/>
            </a:endParaRPr>
          </a:p>
          <a:p>
            <a:endParaRPr lang="en-US" altLang="ja-JP" sz="1000" dirty="0">
              <a:latin typeface="Hiragino Kaku Gothic Pro W3" panose="020B0300000000000000" pitchFamily="34" charset="-128"/>
              <a:ea typeface="Hiragino Kaku Gothic Pro W3" panose="020B0300000000000000" pitchFamily="34" charset="-128"/>
            </a:endParaRPr>
          </a:p>
          <a:p>
            <a:endParaRPr lang="en-US" altLang="ja-JP" sz="1000" dirty="0">
              <a:latin typeface="Hiragino Kaku Gothic Pro W3" panose="020B0300000000000000" pitchFamily="34" charset="-128"/>
              <a:ea typeface="Hiragino Kaku Gothic Pro W3" panose="020B0300000000000000" pitchFamily="34" charset="-128"/>
            </a:endParaRPr>
          </a:p>
          <a:p>
            <a:endParaRPr lang="en-US" altLang="ja-JP" sz="1000" dirty="0">
              <a:latin typeface="Hiragino Kaku Gothic Pro W3" panose="020B0300000000000000" pitchFamily="34" charset="-128"/>
              <a:ea typeface="Hiragino Kaku Gothic Pro W3" panose="020B0300000000000000" pitchFamily="34" charset="-128"/>
            </a:endParaRPr>
          </a:p>
          <a:p>
            <a:endParaRPr lang="en-US" altLang="ja-JP" sz="1000" dirty="0">
              <a:latin typeface="Hiragino Kaku Gothic Pro W3" panose="020B0300000000000000" pitchFamily="34" charset="-128"/>
              <a:ea typeface="Hiragino Kaku Gothic Pro W3" panose="020B0300000000000000" pitchFamily="34" charset="-128"/>
            </a:endParaRPr>
          </a:p>
          <a:p>
            <a:endParaRPr lang="en-US" altLang="ja-JP" sz="1000" dirty="0">
              <a:latin typeface="Hiragino Kaku Gothic Pro W3" panose="020B0300000000000000" pitchFamily="34" charset="-128"/>
              <a:ea typeface="Hiragino Kaku Gothic Pro W3" panose="020B0300000000000000" pitchFamily="34" charset="-128"/>
            </a:endParaRPr>
          </a:p>
        </p:txBody>
      </p:sp>
      <p:sp>
        <p:nvSpPr>
          <p:cNvPr id="56" name="テキスト ボックス 55">
            <a:extLst>
              <a:ext uri="{FF2B5EF4-FFF2-40B4-BE49-F238E27FC236}">
                <a16:creationId xmlns:a16="http://schemas.microsoft.com/office/drawing/2014/main" id="{9CEFA759-8CF6-1EAD-B186-862ADFC8F7AF}"/>
              </a:ext>
            </a:extLst>
          </p:cNvPr>
          <p:cNvSpPr txBox="1"/>
          <p:nvPr/>
        </p:nvSpPr>
        <p:spPr>
          <a:xfrm>
            <a:off x="7604381" y="3035239"/>
            <a:ext cx="1235625" cy="1546577"/>
          </a:xfrm>
          <a:prstGeom prst="rect">
            <a:avLst/>
          </a:prstGeom>
          <a:solidFill>
            <a:srgbClr val="AAE0EC"/>
          </a:solidFill>
          <a:ln>
            <a:solidFill>
              <a:schemeClr val="tx1"/>
            </a:solidFill>
          </a:ln>
        </p:spPr>
        <p:txBody>
          <a:bodyPr wrap="square" rtlCol="0">
            <a:spAutoFit/>
          </a:bodyPr>
          <a:lstStyle/>
          <a:p>
            <a:pPr algn="ctr"/>
            <a:endParaRPr lang="en-US" altLang="ja-JP" sz="1050" dirty="0">
              <a:latin typeface="Hiragino Kaku Gothic Pro W3" panose="020B0300000000000000" pitchFamily="34" charset="-128"/>
              <a:ea typeface="Hiragino Kaku Gothic Pro W3" panose="020B0300000000000000" pitchFamily="34" charset="-128"/>
            </a:endParaRPr>
          </a:p>
          <a:p>
            <a:pPr algn="ctr"/>
            <a:endParaRPr kumimoji="1" lang="en-US" altLang="ja-JP" sz="1050" dirty="0">
              <a:latin typeface="Hiragino Kaku Gothic Pro W3" panose="020B0300000000000000" pitchFamily="34" charset="-128"/>
              <a:ea typeface="Hiragino Kaku Gothic Pro W3" panose="020B0300000000000000" pitchFamily="34" charset="-128"/>
            </a:endParaRPr>
          </a:p>
          <a:p>
            <a:pPr algn="ctr"/>
            <a:endParaRPr lang="en-US" altLang="ja-JP" sz="1050" dirty="0">
              <a:latin typeface="Hiragino Kaku Gothic Pro W3" panose="020B0300000000000000" pitchFamily="34" charset="-128"/>
              <a:ea typeface="Hiragino Kaku Gothic Pro W3" panose="020B0300000000000000" pitchFamily="34" charset="-128"/>
            </a:endParaRPr>
          </a:p>
          <a:p>
            <a:pPr algn="ctr"/>
            <a:endParaRPr kumimoji="1" lang="en-US" altLang="ja-JP" sz="1050" dirty="0">
              <a:latin typeface="Hiragino Kaku Gothic Pro W3" panose="020B0300000000000000" pitchFamily="34" charset="-128"/>
              <a:ea typeface="Hiragino Kaku Gothic Pro W3" panose="020B0300000000000000" pitchFamily="34" charset="-128"/>
            </a:endParaRPr>
          </a:p>
          <a:p>
            <a:pPr algn="ctr"/>
            <a:endParaRPr lang="en-US" altLang="ja-JP" sz="1050" dirty="0">
              <a:latin typeface="Hiragino Kaku Gothic Pro W3" panose="020B0300000000000000" pitchFamily="34" charset="-128"/>
              <a:ea typeface="Hiragino Kaku Gothic Pro W3" panose="020B0300000000000000" pitchFamily="34" charset="-128"/>
            </a:endParaRPr>
          </a:p>
          <a:p>
            <a:pPr algn="ctr"/>
            <a:endParaRPr kumimoji="1" lang="en-US" altLang="ja-JP" sz="1050" dirty="0">
              <a:latin typeface="Hiragino Kaku Gothic Pro W3" panose="020B0300000000000000" pitchFamily="34" charset="-128"/>
              <a:ea typeface="Hiragino Kaku Gothic Pro W3" panose="020B0300000000000000" pitchFamily="34" charset="-128"/>
            </a:endParaRPr>
          </a:p>
          <a:p>
            <a:pPr algn="ctr"/>
            <a:endParaRPr lang="en-US" altLang="ja-JP" sz="1050" dirty="0">
              <a:latin typeface="Hiragino Kaku Gothic Pro W3" panose="020B0300000000000000" pitchFamily="34" charset="-128"/>
              <a:ea typeface="Hiragino Kaku Gothic Pro W3" panose="020B0300000000000000" pitchFamily="34" charset="-128"/>
            </a:endParaRPr>
          </a:p>
          <a:p>
            <a:pPr algn="ctr"/>
            <a:endParaRPr kumimoji="1" lang="en-US" altLang="ja-JP" sz="1050" dirty="0">
              <a:latin typeface="Hiragino Kaku Gothic Pro W3" panose="020B0300000000000000" pitchFamily="34" charset="-128"/>
              <a:ea typeface="Hiragino Kaku Gothic Pro W3" panose="020B0300000000000000" pitchFamily="34" charset="-128"/>
            </a:endParaRPr>
          </a:p>
          <a:p>
            <a:pPr algn="ctr"/>
            <a:endParaRPr kumimoji="1" lang="en-US" altLang="ja-JP" sz="1050" dirty="0">
              <a:latin typeface="Hiragino Kaku Gothic Pro W3" panose="020B0300000000000000" pitchFamily="34" charset="-128"/>
              <a:ea typeface="Hiragino Kaku Gothic Pro W3" panose="020B0300000000000000" pitchFamily="34" charset="-128"/>
            </a:endParaRPr>
          </a:p>
        </p:txBody>
      </p:sp>
      <p:sp>
        <p:nvSpPr>
          <p:cNvPr id="57" name="テキスト ボックス 56">
            <a:extLst>
              <a:ext uri="{FF2B5EF4-FFF2-40B4-BE49-F238E27FC236}">
                <a16:creationId xmlns:a16="http://schemas.microsoft.com/office/drawing/2014/main" id="{3451FBBC-D2D9-1EDF-4133-99567C5230FD}"/>
              </a:ext>
            </a:extLst>
          </p:cNvPr>
          <p:cNvSpPr txBox="1"/>
          <p:nvPr/>
        </p:nvSpPr>
        <p:spPr>
          <a:xfrm>
            <a:off x="7725197" y="3662535"/>
            <a:ext cx="993992" cy="415498"/>
          </a:xfrm>
          <a:prstGeom prst="rect">
            <a:avLst/>
          </a:prstGeom>
          <a:solidFill>
            <a:schemeClr val="bg1"/>
          </a:solidFill>
          <a:ln>
            <a:solidFill>
              <a:schemeClr val="tx1"/>
            </a:solidFill>
          </a:ln>
        </p:spPr>
        <p:txBody>
          <a:bodyPr wrap="square" rtlCol="0">
            <a:spAutoFit/>
          </a:bodyPr>
          <a:lstStyle/>
          <a:p>
            <a:pPr algn="ctr"/>
            <a:r>
              <a:rPr kumimoji="1" lang="ja-JP" altLang="en-US" sz="1050">
                <a:latin typeface="Hiragino Kaku Gothic Pro W3" panose="020B0300000000000000" pitchFamily="34" charset="-128"/>
                <a:ea typeface="Hiragino Kaku Gothic Pro W3" panose="020B0300000000000000" pitchFamily="34" charset="-128"/>
              </a:rPr>
              <a:t>手話ヘルプ</a:t>
            </a:r>
            <a:endParaRPr kumimoji="1" lang="en-US" altLang="ja-JP" sz="1050" dirty="0">
              <a:latin typeface="Hiragino Kaku Gothic Pro W3" panose="020B0300000000000000" pitchFamily="34" charset="-128"/>
              <a:ea typeface="Hiragino Kaku Gothic Pro W3" panose="020B0300000000000000" pitchFamily="34" charset="-128"/>
            </a:endParaRPr>
          </a:p>
          <a:p>
            <a:pPr algn="ctr"/>
            <a:r>
              <a:rPr lang="ja-JP" altLang="en-US" sz="1050">
                <a:latin typeface="Hiragino Kaku Gothic Pro W3" panose="020B0300000000000000" pitchFamily="34" charset="-128"/>
                <a:ea typeface="Hiragino Kaku Gothic Pro W3" panose="020B0300000000000000" pitchFamily="34" charset="-128"/>
              </a:rPr>
              <a:t>申込案内</a:t>
            </a:r>
            <a:endParaRPr kumimoji="1" lang="ja-JP" altLang="en-US" sz="1050">
              <a:latin typeface="Hiragino Kaku Gothic Pro W3" panose="020B0300000000000000" pitchFamily="34" charset="-128"/>
              <a:ea typeface="Hiragino Kaku Gothic Pro W3" panose="020B0300000000000000" pitchFamily="34" charset="-128"/>
            </a:endParaRPr>
          </a:p>
        </p:txBody>
      </p:sp>
      <p:sp>
        <p:nvSpPr>
          <p:cNvPr id="58" name="テキスト ボックス 57">
            <a:extLst>
              <a:ext uri="{FF2B5EF4-FFF2-40B4-BE49-F238E27FC236}">
                <a16:creationId xmlns:a16="http://schemas.microsoft.com/office/drawing/2014/main" id="{AA1354E2-0542-F370-A395-90D35094A3C2}"/>
              </a:ext>
            </a:extLst>
          </p:cNvPr>
          <p:cNvSpPr txBox="1"/>
          <p:nvPr/>
        </p:nvSpPr>
        <p:spPr>
          <a:xfrm>
            <a:off x="7604381" y="4744866"/>
            <a:ext cx="1235625" cy="1785104"/>
          </a:xfrm>
          <a:prstGeom prst="rect">
            <a:avLst/>
          </a:prstGeom>
          <a:noFill/>
          <a:ln>
            <a:solidFill>
              <a:schemeClr val="tx1"/>
            </a:solidFill>
          </a:ln>
        </p:spPr>
        <p:txBody>
          <a:bodyPr wrap="square" rtlCol="0">
            <a:spAutoFit/>
          </a:bodyPr>
          <a:lstStyle/>
          <a:p>
            <a:pPr algn="ctr"/>
            <a:endParaRPr lang="en-US" altLang="ja-JP" sz="1000" dirty="0">
              <a:latin typeface="Hiragino Kaku Gothic Pro W3" panose="020B0300000000000000" pitchFamily="34" charset="-128"/>
              <a:ea typeface="Hiragino Kaku Gothic Pro W3" panose="020B0300000000000000" pitchFamily="34" charset="-128"/>
            </a:endParaRPr>
          </a:p>
          <a:p>
            <a:pPr algn="ctr"/>
            <a:r>
              <a:rPr lang="en-US" altLang="ja-JP" sz="1000" dirty="0">
                <a:latin typeface="Hiragino Kaku Gothic Pro W3" panose="020B0300000000000000" pitchFamily="34" charset="-128"/>
                <a:ea typeface="Hiragino Kaku Gothic Pro W3" panose="020B0300000000000000" pitchFamily="34" charset="-128"/>
              </a:rPr>
              <a:t>Sign-mi</a:t>
            </a:r>
            <a:r>
              <a:rPr lang="ja-JP" altLang="en-US" sz="1000">
                <a:latin typeface="Hiragino Kaku Gothic Pro W3" panose="020B0300000000000000" pitchFamily="34" charset="-128"/>
                <a:ea typeface="Hiragino Kaku Gothic Pro W3" panose="020B0300000000000000" pitchFamily="34" charset="-128"/>
              </a:rPr>
              <a:t>会員</a:t>
            </a:r>
            <a:endParaRPr lang="en-US" altLang="ja-JP" sz="1000" dirty="0">
              <a:latin typeface="Hiragino Kaku Gothic Pro W3" panose="020B0300000000000000" pitchFamily="34" charset="-128"/>
              <a:ea typeface="Hiragino Kaku Gothic Pro W3" panose="020B0300000000000000" pitchFamily="34" charset="-128"/>
            </a:endParaRPr>
          </a:p>
          <a:p>
            <a:pPr algn="ctr"/>
            <a:r>
              <a:rPr lang="ja-JP" altLang="en-US" sz="1000">
                <a:latin typeface="Hiragino Kaku Gothic Pro W3" panose="020B0300000000000000" pitchFamily="34" charset="-128"/>
                <a:ea typeface="Hiragino Kaku Gothic Pro W3" panose="020B0300000000000000" pitchFamily="34" charset="-128"/>
              </a:rPr>
              <a:t>約８０名</a:t>
            </a:r>
            <a:endParaRPr lang="en-US" altLang="ja-JP" sz="1000" dirty="0">
              <a:latin typeface="Hiragino Kaku Gothic Pro W3" panose="020B0300000000000000" pitchFamily="34" charset="-128"/>
              <a:ea typeface="Hiragino Kaku Gothic Pro W3" panose="020B0300000000000000" pitchFamily="34" charset="-128"/>
            </a:endParaRPr>
          </a:p>
          <a:p>
            <a:pPr algn="ctr"/>
            <a:endParaRPr lang="en-US" altLang="ja-JP" sz="1000" dirty="0">
              <a:latin typeface="Hiragino Kaku Gothic Pro W3" panose="020B0300000000000000" pitchFamily="34" charset="-128"/>
              <a:ea typeface="Hiragino Kaku Gothic Pro W3" panose="020B0300000000000000" pitchFamily="34" charset="-128"/>
            </a:endParaRPr>
          </a:p>
          <a:p>
            <a:pPr algn="ctr"/>
            <a:endParaRPr lang="en-US" altLang="ja-JP" sz="1000" dirty="0">
              <a:latin typeface="Hiragino Kaku Gothic Pro W3" panose="020B0300000000000000" pitchFamily="34" charset="-128"/>
              <a:ea typeface="Hiragino Kaku Gothic Pro W3" panose="020B0300000000000000" pitchFamily="34" charset="-128"/>
            </a:endParaRPr>
          </a:p>
          <a:p>
            <a:endParaRPr lang="en-US" altLang="ja-JP" sz="1000" dirty="0">
              <a:latin typeface="Hiragino Kaku Gothic Pro W3" panose="020B0300000000000000" pitchFamily="34" charset="-128"/>
              <a:ea typeface="Hiragino Kaku Gothic Pro W3" panose="020B0300000000000000" pitchFamily="34" charset="-128"/>
            </a:endParaRPr>
          </a:p>
          <a:p>
            <a:endParaRPr lang="en-US" altLang="ja-JP" sz="1000" dirty="0">
              <a:latin typeface="Hiragino Kaku Gothic Pro W3" panose="020B0300000000000000" pitchFamily="34" charset="-128"/>
              <a:ea typeface="Hiragino Kaku Gothic Pro W3" panose="020B0300000000000000" pitchFamily="34" charset="-128"/>
            </a:endParaRPr>
          </a:p>
          <a:p>
            <a:endParaRPr lang="en-US" altLang="ja-JP" sz="1000" dirty="0">
              <a:latin typeface="Hiragino Kaku Gothic Pro W3" panose="020B0300000000000000" pitchFamily="34" charset="-128"/>
              <a:ea typeface="Hiragino Kaku Gothic Pro W3" panose="020B0300000000000000" pitchFamily="34" charset="-128"/>
            </a:endParaRPr>
          </a:p>
          <a:p>
            <a:endParaRPr lang="en-US" altLang="ja-JP" sz="1000" dirty="0">
              <a:latin typeface="Hiragino Kaku Gothic Pro W3" panose="020B0300000000000000" pitchFamily="34" charset="-128"/>
              <a:ea typeface="Hiragino Kaku Gothic Pro W3" panose="020B0300000000000000" pitchFamily="34" charset="-128"/>
            </a:endParaRPr>
          </a:p>
          <a:p>
            <a:endParaRPr lang="en-US" altLang="ja-JP" sz="1000" dirty="0">
              <a:latin typeface="Hiragino Kaku Gothic Pro W3" panose="020B0300000000000000" pitchFamily="34" charset="-128"/>
              <a:ea typeface="Hiragino Kaku Gothic Pro W3" panose="020B0300000000000000" pitchFamily="34" charset="-128"/>
            </a:endParaRPr>
          </a:p>
          <a:p>
            <a:endParaRPr lang="en-US" altLang="ja-JP" sz="1000" dirty="0">
              <a:latin typeface="Hiragino Kaku Gothic Pro W3" panose="020B0300000000000000" pitchFamily="34" charset="-128"/>
              <a:ea typeface="Hiragino Kaku Gothic Pro W3" panose="020B0300000000000000" pitchFamily="34" charset="-128"/>
            </a:endParaRPr>
          </a:p>
        </p:txBody>
      </p:sp>
      <p:cxnSp>
        <p:nvCxnSpPr>
          <p:cNvPr id="60" name="直線コネクタ 59">
            <a:extLst>
              <a:ext uri="{FF2B5EF4-FFF2-40B4-BE49-F238E27FC236}">
                <a16:creationId xmlns:a16="http://schemas.microsoft.com/office/drawing/2014/main" id="{44BB5B7C-CCF6-AAF3-2CCA-5A964A390937}"/>
              </a:ext>
            </a:extLst>
          </p:cNvPr>
          <p:cNvCxnSpPr>
            <a:cxnSpLocks/>
          </p:cNvCxnSpPr>
          <p:nvPr/>
        </p:nvCxnSpPr>
        <p:spPr>
          <a:xfrm>
            <a:off x="4574880" y="1730961"/>
            <a:ext cx="0" cy="354353"/>
          </a:xfrm>
          <a:prstGeom prst="line">
            <a:avLst/>
          </a:prstGeom>
        </p:spPr>
        <p:style>
          <a:lnRef idx="1">
            <a:schemeClr val="dk1"/>
          </a:lnRef>
          <a:fillRef idx="0">
            <a:schemeClr val="dk1"/>
          </a:fillRef>
          <a:effectRef idx="0">
            <a:schemeClr val="dk1"/>
          </a:effectRef>
          <a:fontRef idx="minor">
            <a:schemeClr val="tx1"/>
          </a:fontRef>
        </p:style>
      </p:cxnSp>
      <p:sp>
        <p:nvSpPr>
          <p:cNvPr id="62" name="テキスト ボックス 61">
            <a:extLst>
              <a:ext uri="{FF2B5EF4-FFF2-40B4-BE49-F238E27FC236}">
                <a16:creationId xmlns:a16="http://schemas.microsoft.com/office/drawing/2014/main" id="{344F6C2C-0B71-A13E-25EB-AFB8E22C0D43}"/>
              </a:ext>
            </a:extLst>
          </p:cNvPr>
          <p:cNvSpPr txBox="1"/>
          <p:nvPr/>
        </p:nvSpPr>
        <p:spPr>
          <a:xfrm>
            <a:off x="7725197" y="3320334"/>
            <a:ext cx="993992" cy="253916"/>
          </a:xfrm>
          <a:prstGeom prst="rect">
            <a:avLst/>
          </a:prstGeom>
          <a:solidFill>
            <a:schemeClr val="bg1"/>
          </a:solidFill>
          <a:ln>
            <a:solidFill>
              <a:schemeClr val="tx1"/>
            </a:solidFill>
          </a:ln>
        </p:spPr>
        <p:txBody>
          <a:bodyPr wrap="square" rtlCol="0">
            <a:spAutoFit/>
          </a:bodyPr>
          <a:lstStyle/>
          <a:p>
            <a:pPr algn="ctr"/>
            <a:r>
              <a:rPr kumimoji="1" lang="ja-JP" altLang="en-US" sz="1050">
                <a:latin typeface="Hiragino Kaku Gothic Pro W3" panose="020B0300000000000000" pitchFamily="34" charset="-128"/>
                <a:ea typeface="Hiragino Kaku Gothic Pro W3" panose="020B0300000000000000" pitchFamily="34" charset="-128"/>
              </a:rPr>
              <a:t>学習ｺﾝﾃﾂ集</a:t>
            </a:r>
            <a:endParaRPr kumimoji="1" lang="en-US" altLang="ja-JP" sz="1050" dirty="0">
              <a:latin typeface="Hiragino Kaku Gothic Pro W3" panose="020B0300000000000000" pitchFamily="34" charset="-128"/>
              <a:ea typeface="Hiragino Kaku Gothic Pro W3" panose="020B0300000000000000" pitchFamily="34" charset="-128"/>
            </a:endParaRPr>
          </a:p>
        </p:txBody>
      </p:sp>
      <p:cxnSp>
        <p:nvCxnSpPr>
          <p:cNvPr id="75" name="直線コネクタ 74">
            <a:extLst>
              <a:ext uri="{FF2B5EF4-FFF2-40B4-BE49-F238E27FC236}">
                <a16:creationId xmlns:a16="http://schemas.microsoft.com/office/drawing/2014/main" id="{E1DC697E-442B-DD4D-873D-66A551FE3D36}"/>
              </a:ext>
            </a:extLst>
          </p:cNvPr>
          <p:cNvCxnSpPr/>
          <p:nvPr/>
        </p:nvCxnSpPr>
        <p:spPr>
          <a:xfrm flipH="1">
            <a:off x="3262086" y="2711436"/>
            <a:ext cx="1" cy="327555"/>
          </a:xfrm>
          <a:prstGeom prst="line">
            <a:avLst/>
          </a:prstGeom>
        </p:spPr>
        <p:style>
          <a:lnRef idx="1">
            <a:schemeClr val="dk1"/>
          </a:lnRef>
          <a:fillRef idx="0">
            <a:schemeClr val="dk1"/>
          </a:fillRef>
          <a:effectRef idx="0">
            <a:schemeClr val="dk1"/>
          </a:effectRef>
          <a:fontRef idx="minor">
            <a:schemeClr val="tx1"/>
          </a:fontRef>
        </p:style>
      </p:cxnSp>
      <p:cxnSp>
        <p:nvCxnSpPr>
          <p:cNvPr id="76" name="直線コネクタ 75">
            <a:extLst>
              <a:ext uri="{FF2B5EF4-FFF2-40B4-BE49-F238E27FC236}">
                <a16:creationId xmlns:a16="http://schemas.microsoft.com/office/drawing/2014/main" id="{2C37AB19-3C9B-FE0A-6FB2-47B6E42D486C}"/>
              </a:ext>
            </a:extLst>
          </p:cNvPr>
          <p:cNvCxnSpPr/>
          <p:nvPr/>
        </p:nvCxnSpPr>
        <p:spPr>
          <a:xfrm flipH="1">
            <a:off x="5144965" y="2710757"/>
            <a:ext cx="1" cy="327555"/>
          </a:xfrm>
          <a:prstGeom prst="line">
            <a:avLst/>
          </a:prstGeom>
        </p:spPr>
        <p:style>
          <a:lnRef idx="1">
            <a:schemeClr val="dk1"/>
          </a:lnRef>
          <a:fillRef idx="0">
            <a:schemeClr val="dk1"/>
          </a:fillRef>
          <a:effectRef idx="0">
            <a:schemeClr val="dk1"/>
          </a:effectRef>
          <a:fontRef idx="minor">
            <a:schemeClr val="tx1"/>
          </a:fontRef>
        </p:style>
      </p:cxnSp>
      <p:cxnSp>
        <p:nvCxnSpPr>
          <p:cNvPr id="77" name="直線コネクタ 76">
            <a:extLst>
              <a:ext uri="{FF2B5EF4-FFF2-40B4-BE49-F238E27FC236}">
                <a16:creationId xmlns:a16="http://schemas.microsoft.com/office/drawing/2014/main" id="{446C174D-70A7-0FB0-4D24-36A37531CE34}"/>
              </a:ext>
            </a:extLst>
          </p:cNvPr>
          <p:cNvCxnSpPr/>
          <p:nvPr/>
        </p:nvCxnSpPr>
        <p:spPr>
          <a:xfrm flipH="1">
            <a:off x="6836305" y="2716559"/>
            <a:ext cx="1" cy="327555"/>
          </a:xfrm>
          <a:prstGeom prst="line">
            <a:avLst/>
          </a:prstGeom>
        </p:spPr>
        <p:style>
          <a:lnRef idx="1">
            <a:schemeClr val="dk1"/>
          </a:lnRef>
          <a:fillRef idx="0">
            <a:schemeClr val="dk1"/>
          </a:fillRef>
          <a:effectRef idx="0">
            <a:schemeClr val="dk1"/>
          </a:effectRef>
          <a:fontRef idx="minor">
            <a:schemeClr val="tx1"/>
          </a:fontRef>
        </p:style>
      </p:cxnSp>
      <p:cxnSp>
        <p:nvCxnSpPr>
          <p:cNvPr id="78" name="直線コネクタ 77">
            <a:extLst>
              <a:ext uri="{FF2B5EF4-FFF2-40B4-BE49-F238E27FC236}">
                <a16:creationId xmlns:a16="http://schemas.microsoft.com/office/drawing/2014/main" id="{D7B4A8DE-A402-D740-EA57-5B25D2A63D6B}"/>
              </a:ext>
            </a:extLst>
          </p:cNvPr>
          <p:cNvCxnSpPr/>
          <p:nvPr/>
        </p:nvCxnSpPr>
        <p:spPr>
          <a:xfrm flipH="1">
            <a:off x="8231196" y="2716558"/>
            <a:ext cx="1" cy="327555"/>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5667937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p:cNvSpPr txBox="1">
            <a:spLocks/>
          </p:cNvSpPr>
          <p:nvPr/>
        </p:nvSpPr>
        <p:spPr>
          <a:xfrm>
            <a:off x="457200" y="290286"/>
            <a:ext cx="7024744" cy="852714"/>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kumimoji="1" sz="4400" kern="1200">
                <a:solidFill>
                  <a:schemeClr val="tx1"/>
                </a:solidFill>
                <a:latin typeface="+mj-lt"/>
                <a:ea typeface="+mj-ea"/>
                <a:cs typeface="+mj-cs"/>
              </a:defRPr>
            </a:lvl1pPr>
          </a:lstStyle>
          <a:p>
            <a:pPr algn="l"/>
            <a:endParaRPr lang="ja-JP" altLang="en-US" sz="3600" b="1" dirty="0">
              <a:solidFill>
                <a:srgbClr val="800002"/>
              </a:solidFill>
              <a:latin typeface="メイリオ"/>
              <a:ea typeface="メイリオ"/>
              <a:cs typeface="メイリオ"/>
            </a:endParaRPr>
          </a:p>
        </p:txBody>
      </p:sp>
      <p:sp>
        <p:nvSpPr>
          <p:cNvPr id="8" name="タイトル 1">
            <a:extLst>
              <a:ext uri="{FF2B5EF4-FFF2-40B4-BE49-F238E27FC236}">
                <a16:creationId xmlns:a16="http://schemas.microsoft.com/office/drawing/2014/main" id="{3FDF7489-BE98-CD45-A170-6A19B020F747}"/>
              </a:ext>
            </a:extLst>
          </p:cNvPr>
          <p:cNvSpPr>
            <a:spLocks noGrp="1"/>
          </p:cNvSpPr>
          <p:nvPr>
            <p:ph type="title"/>
          </p:nvPr>
        </p:nvSpPr>
        <p:spPr>
          <a:xfrm>
            <a:off x="291061" y="407597"/>
            <a:ext cx="8329156" cy="520978"/>
          </a:xfrm>
        </p:spPr>
        <p:txBody>
          <a:bodyPr>
            <a:normAutofit/>
          </a:bodyPr>
          <a:lstStyle/>
          <a:p>
            <a:pPr algn="l"/>
            <a:r>
              <a:rPr kumimoji="1" lang="ja-JP" altLang="en-US" sz="2400">
                <a:solidFill>
                  <a:schemeClr val="tx1">
                    <a:lumMod val="85000"/>
                    <a:lumOff val="15000"/>
                  </a:schemeClr>
                </a:solidFill>
                <a:latin typeface="Hiragino Kaku Gothic ProN W3" panose="020B0300000000000000" pitchFamily="34" charset="-128"/>
                <a:ea typeface="Hiragino Kaku Gothic ProN W3" panose="020B0300000000000000" pitchFamily="34" charset="-128"/>
                <a:cs typeface="メイリオ"/>
              </a:rPr>
              <a:t>ホームページ制作（リニューアル）１</a:t>
            </a:r>
            <a:endParaRPr kumimoji="1" lang="ja-JP" altLang="en-US" sz="1600" dirty="0">
              <a:solidFill>
                <a:schemeClr val="tx1">
                  <a:lumMod val="85000"/>
                  <a:lumOff val="15000"/>
                </a:schemeClr>
              </a:solidFill>
              <a:latin typeface="Hiragino Kaku Gothic ProN W3" panose="020B0300000000000000" pitchFamily="34" charset="-128"/>
              <a:ea typeface="Hiragino Kaku Gothic ProN W3" panose="020B0300000000000000" pitchFamily="34" charset="-128"/>
              <a:cs typeface="メイリオ"/>
            </a:endParaRPr>
          </a:p>
        </p:txBody>
      </p:sp>
      <p:cxnSp>
        <p:nvCxnSpPr>
          <p:cNvPr id="9" name="直線コネクタ 8">
            <a:extLst>
              <a:ext uri="{FF2B5EF4-FFF2-40B4-BE49-F238E27FC236}">
                <a16:creationId xmlns:a16="http://schemas.microsoft.com/office/drawing/2014/main" id="{BE27D4F2-028A-4B40-913C-9C6DA086F839}"/>
              </a:ext>
            </a:extLst>
          </p:cNvPr>
          <p:cNvCxnSpPr>
            <a:cxnSpLocks/>
          </p:cNvCxnSpPr>
          <p:nvPr/>
        </p:nvCxnSpPr>
        <p:spPr>
          <a:xfrm>
            <a:off x="0" y="1023575"/>
            <a:ext cx="9144000" cy="0"/>
          </a:xfrm>
          <a:prstGeom prst="line">
            <a:avLst/>
          </a:prstGeom>
          <a:ln w="19050">
            <a:solidFill>
              <a:srgbClr val="0096FF"/>
            </a:solidFill>
          </a:ln>
          <a:effectLst/>
        </p:spPr>
        <p:style>
          <a:lnRef idx="2">
            <a:schemeClr val="accent1"/>
          </a:lnRef>
          <a:fillRef idx="0">
            <a:schemeClr val="accent1"/>
          </a:fillRef>
          <a:effectRef idx="1">
            <a:schemeClr val="accent1"/>
          </a:effectRef>
          <a:fontRef idx="minor">
            <a:schemeClr val="tx1"/>
          </a:fontRef>
        </p:style>
      </p:cxnSp>
      <p:graphicFrame>
        <p:nvGraphicFramePr>
          <p:cNvPr id="7" name="表 6">
            <a:extLst>
              <a:ext uri="{FF2B5EF4-FFF2-40B4-BE49-F238E27FC236}">
                <a16:creationId xmlns:a16="http://schemas.microsoft.com/office/drawing/2014/main" id="{93051663-2729-C5EB-93DC-658B219144DB}"/>
              </a:ext>
            </a:extLst>
          </p:cNvPr>
          <p:cNvGraphicFramePr>
            <a:graphicFrameLocks noGrp="1"/>
          </p:cNvGraphicFramePr>
          <p:nvPr>
            <p:extLst>
              <p:ext uri="{D42A27DB-BD31-4B8C-83A1-F6EECF244321}">
                <p14:modId xmlns:p14="http://schemas.microsoft.com/office/powerpoint/2010/main" val="2198587715"/>
              </p:ext>
            </p:extLst>
          </p:nvPr>
        </p:nvGraphicFramePr>
        <p:xfrm>
          <a:off x="457200" y="1143000"/>
          <a:ext cx="8229599" cy="5280503"/>
        </p:xfrm>
        <a:graphic>
          <a:graphicData uri="http://schemas.openxmlformats.org/drawingml/2006/table">
            <a:tbl>
              <a:tblPr firstRow="1" bandRow="1">
                <a:tableStyleId>{7DF18680-E054-41AD-8BC1-D1AEF772440D}</a:tableStyleId>
              </a:tblPr>
              <a:tblGrid>
                <a:gridCol w="435685">
                  <a:extLst>
                    <a:ext uri="{9D8B030D-6E8A-4147-A177-3AD203B41FA5}">
                      <a16:colId xmlns:a16="http://schemas.microsoft.com/office/drawing/2014/main" val="2544605926"/>
                    </a:ext>
                  </a:extLst>
                </a:gridCol>
                <a:gridCol w="1811147">
                  <a:extLst>
                    <a:ext uri="{9D8B030D-6E8A-4147-A177-3AD203B41FA5}">
                      <a16:colId xmlns:a16="http://schemas.microsoft.com/office/drawing/2014/main" val="974275055"/>
                    </a:ext>
                  </a:extLst>
                </a:gridCol>
                <a:gridCol w="1950330">
                  <a:extLst>
                    <a:ext uri="{9D8B030D-6E8A-4147-A177-3AD203B41FA5}">
                      <a16:colId xmlns:a16="http://schemas.microsoft.com/office/drawing/2014/main" val="4106592469"/>
                    </a:ext>
                  </a:extLst>
                </a:gridCol>
                <a:gridCol w="2042574">
                  <a:extLst>
                    <a:ext uri="{9D8B030D-6E8A-4147-A177-3AD203B41FA5}">
                      <a16:colId xmlns:a16="http://schemas.microsoft.com/office/drawing/2014/main" val="483190580"/>
                    </a:ext>
                  </a:extLst>
                </a:gridCol>
                <a:gridCol w="1989863">
                  <a:extLst>
                    <a:ext uri="{9D8B030D-6E8A-4147-A177-3AD203B41FA5}">
                      <a16:colId xmlns:a16="http://schemas.microsoft.com/office/drawing/2014/main" val="3820691423"/>
                    </a:ext>
                  </a:extLst>
                </a:gridCol>
              </a:tblGrid>
              <a:tr h="906623">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endParaRPr kumimoji="1" lang="ja-JP" altLang="en-US" sz="1400">
                        <a:solidFill>
                          <a:schemeClr val="bg1"/>
                        </a:solidFill>
                      </a:endParaRPr>
                    </a:p>
                  </a:txBody>
                  <a:tcPr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kumimoji="1" lang="en-US" altLang="ja-JP" sz="1400" dirty="0">
                          <a:solidFill>
                            <a:schemeClr val="bg1"/>
                          </a:solidFill>
                        </a:rPr>
                        <a:t>①</a:t>
                      </a:r>
                    </a:p>
                    <a:p>
                      <a:pPr marL="0" marR="0" indent="0" algn="ctr" defTabSz="457200" rtl="0" eaLnBrk="1" fontAlgn="auto" latinLnBrk="0" hangingPunct="1">
                        <a:lnSpc>
                          <a:spcPct val="100000"/>
                        </a:lnSpc>
                        <a:spcBef>
                          <a:spcPts val="0"/>
                        </a:spcBef>
                        <a:spcAft>
                          <a:spcPts val="0"/>
                        </a:spcAft>
                        <a:buClrTx/>
                        <a:buSzTx/>
                        <a:buFontTx/>
                        <a:buNone/>
                        <a:tabLst/>
                        <a:defRPr/>
                      </a:pPr>
                      <a:r>
                        <a:rPr kumimoji="1" lang="ja-JP" altLang="en-US" sz="1400">
                          <a:solidFill>
                            <a:schemeClr val="bg1"/>
                          </a:solidFill>
                        </a:rPr>
                        <a:t>企業サイト</a:t>
                      </a:r>
                    </a:p>
                  </a:txBody>
                  <a:tcPr/>
                </a:tc>
                <a:tc>
                  <a:txBody>
                    <a:bodyPr/>
                    <a:lstStyle/>
                    <a:p>
                      <a:pPr algn="ctr"/>
                      <a:r>
                        <a:rPr lang="en-US" altLang="ja-JP" sz="1400" b="0" u="none" strike="noStrike" dirty="0">
                          <a:solidFill>
                            <a:schemeClr val="bg1"/>
                          </a:solidFill>
                          <a:effectLst/>
                        </a:rPr>
                        <a:t>②</a:t>
                      </a:r>
                    </a:p>
                    <a:p>
                      <a:pPr algn="ctr"/>
                      <a:r>
                        <a:rPr lang="ja-JP" altLang="en-US" sz="1200" b="0" u="none" strike="noStrike">
                          <a:solidFill>
                            <a:schemeClr val="bg1"/>
                          </a:solidFill>
                          <a:effectLst/>
                        </a:rPr>
                        <a:t>コワーキングスペース形態</a:t>
                      </a:r>
                      <a:endParaRPr lang="en-US" altLang="ja-JP" sz="1400" b="0" u="none" strike="noStrike" dirty="0">
                        <a:solidFill>
                          <a:schemeClr val="bg1"/>
                        </a:solidFill>
                        <a:effectLst/>
                      </a:endParaRPr>
                    </a:p>
                    <a:p>
                      <a:pPr algn="ctr"/>
                      <a:r>
                        <a:rPr lang="ja-JP" altLang="en-US" sz="1400" b="0" u="none" strike="noStrike">
                          <a:solidFill>
                            <a:schemeClr val="bg1"/>
                          </a:solidFill>
                          <a:effectLst/>
                        </a:rPr>
                        <a:t>手話カフェ</a:t>
                      </a:r>
                      <a:r>
                        <a:rPr lang="ja-JP" altLang="en-US" sz="1100" b="0" u="none" strike="noStrike">
                          <a:solidFill>
                            <a:schemeClr val="bg1"/>
                          </a:solidFill>
                          <a:effectLst/>
                        </a:rPr>
                        <a:t>＆</a:t>
                      </a:r>
                      <a:r>
                        <a:rPr lang="ja-JP" altLang="en-US" sz="1400" b="0" u="none" strike="noStrike">
                          <a:solidFill>
                            <a:schemeClr val="bg1"/>
                          </a:solidFill>
                          <a:effectLst/>
                        </a:rPr>
                        <a:t>手話サロン</a:t>
                      </a:r>
                      <a:endParaRPr kumimoji="1" lang="ja-JP" altLang="en-US" sz="1400">
                        <a:solidFill>
                          <a:schemeClr val="bg1"/>
                        </a:solidFill>
                      </a:endParaRPr>
                    </a:p>
                  </a:txBody>
                  <a:tcPr/>
                </a:tc>
                <a:tc>
                  <a:txBody>
                    <a:bodyPr/>
                    <a:lstStyle/>
                    <a:p>
                      <a:pPr algn="ctr"/>
                      <a:r>
                        <a:rPr lang="en-US" altLang="ja-JP" sz="1400" b="0" u="none" strike="noStrike" dirty="0">
                          <a:solidFill>
                            <a:srgbClr val="FFFF00"/>
                          </a:solidFill>
                          <a:effectLst/>
                        </a:rPr>
                        <a:t>③</a:t>
                      </a:r>
                    </a:p>
                    <a:p>
                      <a:pPr algn="ctr"/>
                      <a:r>
                        <a:rPr lang="ja-JP" altLang="en-US" sz="1400" b="0" u="none" strike="noStrike">
                          <a:solidFill>
                            <a:srgbClr val="FFFF00"/>
                          </a:solidFill>
                          <a:effectLst/>
                        </a:rPr>
                        <a:t>ショッピングサイト</a:t>
                      </a:r>
                      <a:endParaRPr kumimoji="1" lang="ja-JP" altLang="en-US" sz="1400">
                        <a:solidFill>
                          <a:srgbClr val="FFFF00"/>
                        </a:solidFill>
                      </a:endParaRPr>
                    </a:p>
                  </a:txBody>
                  <a:tcPr/>
                </a:tc>
                <a:tc>
                  <a:txBody>
                    <a:bodyPr/>
                    <a:lstStyle/>
                    <a:p>
                      <a:pPr algn="ctr"/>
                      <a:r>
                        <a:rPr lang="en-US" altLang="ja-JP" sz="1400" b="0" u="none" strike="noStrike" dirty="0">
                          <a:solidFill>
                            <a:schemeClr val="bg1"/>
                          </a:solidFill>
                          <a:effectLst/>
                        </a:rPr>
                        <a:t>④</a:t>
                      </a:r>
                    </a:p>
                    <a:p>
                      <a:pPr algn="ctr"/>
                      <a:r>
                        <a:rPr lang="ja-JP" altLang="en-US" sz="1400" b="0" u="none" strike="noStrike">
                          <a:solidFill>
                            <a:schemeClr val="bg1"/>
                          </a:solidFill>
                          <a:effectLst/>
                        </a:rPr>
                        <a:t>コサイン</a:t>
                      </a:r>
                      <a:endParaRPr lang="en-US" altLang="ja-JP" sz="1400" b="0" u="none" strike="noStrike" dirty="0">
                        <a:solidFill>
                          <a:schemeClr val="bg1"/>
                        </a:solidFill>
                        <a:effectLst/>
                      </a:endParaRPr>
                    </a:p>
                    <a:p>
                      <a:pPr algn="ctr"/>
                      <a:r>
                        <a:rPr lang="ja-JP" altLang="en-US" sz="1200" b="0" u="none" strike="noStrike">
                          <a:solidFill>
                            <a:schemeClr val="bg1"/>
                          </a:solidFill>
                          <a:effectLst/>
                        </a:rPr>
                        <a:t>エンジニアリング塾</a:t>
                      </a:r>
                      <a:r>
                        <a:rPr lang="en-US" altLang="ja-JP" sz="1200" b="0" u="none" strike="noStrike" dirty="0">
                          <a:solidFill>
                            <a:schemeClr val="bg1"/>
                          </a:solidFill>
                          <a:effectLst/>
                        </a:rPr>
                        <a:t>&amp;</a:t>
                      </a:r>
                      <a:r>
                        <a:rPr lang="ja-JP" altLang="en-US" sz="1200" b="0" u="none" strike="noStrike">
                          <a:solidFill>
                            <a:schemeClr val="bg1"/>
                          </a:solidFill>
                          <a:effectLst/>
                        </a:rPr>
                        <a:t>受注</a:t>
                      </a:r>
                      <a:endParaRPr lang="en-US" altLang="ja-JP" sz="1200" b="0" u="none" strike="noStrike" dirty="0">
                        <a:solidFill>
                          <a:schemeClr val="bg1"/>
                        </a:solidFill>
                        <a:effectLst/>
                      </a:endParaRPr>
                    </a:p>
                  </a:txBody>
                  <a:tcPr/>
                </a:tc>
                <a:extLst>
                  <a:ext uri="{0D108BD9-81ED-4DB2-BD59-A6C34878D82A}">
                    <a16:rowId xmlns:a16="http://schemas.microsoft.com/office/drawing/2014/main" val="3875533225"/>
                  </a:ext>
                </a:extLst>
              </a:tr>
              <a:tr h="1505174">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kumimoji="1" lang="ja-JP" altLang="en-US" sz="1100" b="1">
                          <a:solidFill>
                            <a:schemeClr val="tx1"/>
                          </a:solidFill>
                        </a:rPr>
                        <a:t>サイト内容</a:t>
                      </a:r>
                    </a:p>
                  </a:txBody>
                  <a:tcPr vert="eaVert" anchor="ct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ja-JP" altLang="en-US" sz="1100">
                          <a:solidFill>
                            <a:schemeClr val="tx1"/>
                          </a:solidFill>
                        </a:rPr>
                        <a:t>・企業情報</a:t>
                      </a:r>
                      <a:endParaRPr kumimoji="1" lang="en-US" altLang="ja-JP" sz="1100" dirty="0">
                        <a:solidFill>
                          <a:schemeClr val="tx1"/>
                        </a:solidFill>
                      </a:endParaRPr>
                    </a:p>
                    <a:p>
                      <a:pPr marL="0" marR="0" indent="0" algn="l" defTabSz="457200" rtl="0" eaLnBrk="1" fontAlgn="auto" latinLnBrk="0" hangingPunct="1">
                        <a:lnSpc>
                          <a:spcPct val="100000"/>
                        </a:lnSpc>
                        <a:spcBef>
                          <a:spcPts val="0"/>
                        </a:spcBef>
                        <a:spcAft>
                          <a:spcPts val="0"/>
                        </a:spcAft>
                        <a:buClrTx/>
                        <a:buSzTx/>
                        <a:buFontTx/>
                        <a:buNone/>
                        <a:tabLst/>
                        <a:defRPr/>
                      </a:pPr>
                      <a:r>
                        <a:rPr kumimoji="1" lang="ja-JP" altLang="en-US" sz="1100">
                          <a:solidFill>
                            <a:schemeClr val="tx1"/>
                          </a:solidFill>
                        </a:rPr>
                        <a:t>・事業内容</a:t>
                      </a:r>
                      <a:endParaRPr kumimoji="1" lang="en-US" altLang="ja-JP" sz="1100" dirty="0">
                        <a:solidFill>
                          <a:schemeClr val="tx1"/>
                        </a:solidFill>
                      </a:endParaRPr>
                    </a:p>
                    <a:p>
                      <a:pPr marL="0" marR="0" indent="0" algn="l" defTabSz="457200" rtl="0" eaLnBrk="1" fontAlgn="auto" latinLnBrk="0" hangingPunct="1">
                        <a:lnSpc>
                          <a:spcPct val="100000"/>
                        </a:lnSpc>
                        <a:spcBef>
                          <a:spcPts val="0"/>
                        </a:spcBef>
                        <a:spcAft>
                          <a:spcPts val="0"/>
                        </a:spcAft>
                        <a:buClrTx/>
                        <a:buSzTx/>
                        <a:buFontTx/>
                        <a:buNone/>
                        <a:tabLst/>
                        <a:defRPr/>
                      </a:pPr>
                      <a:r>
                        <a:rPr kumimoji="1" lang="ja-JP" altLang="en-US" sz="1100">
                          <a:solidFill>
                            <a:schemeClr val="tx1"/>
                          </a:solidFill>
                        </a:rPr>
                        <a:t>・アクセス</a:t>
                      </a:r>
                      <a:endParaRPr kumimoji="1" lang="en-US" altLang="ja-JP" sz="1100" dirty="0">
                        <a:solidFill>
                          <a:schemeClr val="tx1"/>
                        </a:solidFill>
                      </a:endParaRPr>
                    </a:p>
                    <a:p>
                      <a:pPr marL="0" marR="0" indent="0" algn="l" defTabSz="457200" rtl="0" eaLnBrk="1" fontAlgn="auto" latinLnBrk="0" hangingPunct="1">
                        <a:lnSpc>
                          <a:spcPct val="100000"/>
                        </a:lnSpc>
                        <a:spcBef>
                          <a:spcPts val="0"/>
                        </a:spcBef>
                        <a:spcAft>
                          <a:spcPts val="0"/>
                        </a:spcAft>
                        <a:buClrTx/>
                        <a:buSzTx/>
                        <a:buFontTx/>
                        <a:buNone/>
                        <a:tabLst/>
                        <a:defRPr/>
                      </a:pPr>
                      <a:r>
                        <a:rPr kumimoji="1" lang="ja-JP" altLang="en-US" sz="1100">
                          <a:solidFill>
                            <a:schemeClr val="tx1"/>
                          </a:solidFill>
                        </a:rPr>
                        <a:t>・お問い合わせ</a:t>
                      </a:r>
                    </a:p>
                  </a:txBody>
                  <a:tcPr/>
                </a:tc>
                <a:tc>
                  <a:txBody>
                    <a:bodyPr/>
                    <a:lstStyle/>
                    <a:p>
                      <a:r>
                        <a:rPr kumimoji="1" lang="ja-JP" altLang="en-US" sz="1100"/>
                        <a:t>●店舗</a:t>
                      </a:r>
                      <a:endParaRPr kumimoji="1" lang="en-US" altLang="ja-JP" sz="1100" dirty="0"/>
                    </a:p>
                    <a:p>
                      <a:r>
                        <a:rPr kumimoji="1" lang="ja-JP" altLang="en-US" sz="1100"/>
                        <a:t>・コワーキングスペース形態</a:t>
                      </a:r>
                      <a:endParaRPr kumimoji="1" lang="en-US" altLang="ja-JP" sz="1100" dirty="0"/>
                    </a:p>
                    <a:p>
                      <a:r>
                        <a:rPr kumimoji="1" lang="ja-JP" altLang="en-US" sz="1100"/>
                        <a:t>・カフェメニュー</a:t>
                      </a:r>
                      <a:endParaRPr kumimoji="1" lang="en-US" altLang="ja-JP" sz="1100" dirty="0"/>
                    </a:p>
                    <a:p>
                      <a:r>
                        <a:rPr kumimoji="1" lang="ja-JP" altLang="en-US" sz="1100"/>
                        <a:t>・サロン</a:t>
                      </a:r>
                      <a:endParaRPr kumimoji="1" lang="en-US" altLang="ja-JP" sz="1100" dirty="0"/>
                    </a:p>
                    <a:p>
                      <a:r>
                        <a:rPr kumimoji="1" lang="ja-JP" altLang="en-US" sz="1100"/>
                        <a:t>●オンライン</a:t>
                      </a:r>
                      <a:endParaRPr kumimoji="1" lang="en-US" altLang="ja-JP" sz="1100" dirty="0"/>
                    </a:p>
                    <a:p>
                      <a:r>
                        <a:rPr kumimoji="1" lang="ja-JP" altLang="en-US" sz="1100"/>
                        <a:t>・サロン</a:t>
                      </a:r>
                      <a:endParaRPr kumimoji="1" lang="en-US" altLang="ja-JP" sz="1100" dirty="0"/>
                    </a:p>
                    <a:p>
                      <a:r>
                        <a:rPr kumimoji="1" lang="ja-JP" altLang="en-US" sz="1100"/>
                        <a:t>・アプリ予約方法＆説明</a:t>
                      </a:r>
                      <a:endParaRPr kumimoji="1" lang="en-US" altLang="ja-JP" sz="1100" dirty="0"/>
                    </a:p>
                    <a:p>
                      <a:r>
                        <a:rPr kumimoji="1" lang="ja-JP" altLang="en-US" sz="1100"/>
                        <a:t>・アクセス</a:t>
                      </a:r>
                      <a:endParaRPr kumimoji="1" lang="en-US" altLang="ja-JP" sz="1100" dirty="0"/>
                    </a:p>
                    <a:p>
                      <a:r>
                        <a:rPr kumimoji="1" lang="ja-JP" altLang="en-US" sz="1100"/>
                        <a:t>・お問い合わせ</a:t>
                      </a:r>
                    </a:p>
                  </a:txBody>
                  <a:tcPr/>
                </a:tc>
                <a:tc>
                  <a:txBody>
                    <a:bodyPr/>
                    <a:lstStyle/>
                    <a:p>
                      <a:r>
                        <a:rPr kumimoji="1" lang="ja-JP" altLang="en-US" sz="1100"/>
                        <a:t>・レーザー彫刻関連</a:t>
                      </a:r>
                      <a:endParaRPr kumimoji="1" lang="en-US" altLang="ja-JP" sz="1100" dirty="0"/>
                    </a:p>
                    <a:p>
                      <a:r>
                        <a:rPr kumimoji="1" lang="ja-JP" altLang="en-US" sz="1100"/>
                        <a:t>　オーダーメイトサイト</a:t>
                      </a:r>
                      <a:endParaRPr kumimoji="1" lang="en-US" altLang="ja-JP" sz="1100" dirty="0"/>
                    </a:p>
                    <a:p>
                      <a:r>
                        <a:rPr kumimoji="1" lang="ja-JP" altLang="en-US" sz="1100"/>
                        <a:t>・自社ショッピングサイト</a:t>
                      </a:r>
                      <a:endParaRPr kumimoji="1" lang="en-US" altLang="ja-JP" sz="1100" dirty="0"/>
                    </a:p>
                    <a:p>
                      <a:endParaRPr kumimoji="1" lang="en-US" altLang="ja-JP" sz="1100" dirty="0"/>
                    </a:p>
                    <a:p>
                      <a:r>
                        <a:rPr kumimoji="1" lang="ja-JP" altLang="en-US" sz="1100"/>
                        <a:t>・</a:t>
                      </a:r>
                      <a:r>
                        <a:rPr kumimoji="1" lang="en-US" altLang="ja-JP" sz="1100" dirty="0"/>
                        <a:t>EC</a:t>
                      </a:r>
                      <a:r>
                        <a:rPr kumimoji="1" lang="ja-JP" altLang="en-US" sz="1100"/>
                        <a:t>ショッピングサイト</a:t>
                      </a:r>
                      <a:endParaRPr kumimoji="1" lang="en-US" altLang="ja-JP" sz="1100" dirty="0"/>
                    </a:p>
                    <a:p>
                      <a:r>
                        <a:rPr kumimoji="1" lang="ja-JP" altLang="en-US" sz="1100"/>
                        <a:t>　（</a:t>
                      </a:r>
                      <a:r>
                        <a:rPr kumimoji="1" lang="en-US" altLang="ja-JP" sz="1100" dirty="0"/>
                        <a:t>Yahoo!</a:t>
                      </a:r>
                      <a:r>
                        <a:rPr kumimoji="1" lang="ja-JP" altLang="en-US" sz="1100"/>
                        <a:t>・メルカリのバナーで飛ばす）</a:t>
                      </a:r>
                      <a:endParaRPr kumimoji="1" lang="en-US" altLang="ja-JP" sz="1100" dirty="0"/>
                    </a:p>
                    <a:p>
                      <a:endParaRPr kumimoji="1" lang="ja-JP" altLang="en-US" sz="1100"/>
                    </a:p>
                  </a:txBody>
                  <a:tcPr/>
                </a:tc>
                <a:tc>
                  <a:txBody>
                    <a:bodyPr/>
                    <a:lstStyle/>
                    <a:p>
                      <a:r>
                        <a:rPr kumimoji="1" lang="ja-JP" altLang="en-US" sz="1100"/>
                        <a:t>・申し込みご案内</a:t>
                      </a:r>
                      <a:endParaRPr kumimoji="1" lang="en-US" altLang="ja-JP" sz="1100" dirty="0"/>
                    </a:p>
                    <a:p>
                      <a:r>
                        <a:rPr kumimoji="1" lang="ja-JP" altLang="en-US" sz="1100"/>
                        <a:t>・学習内容の説明</a:t>
                      </a:r>
                    </a:p>
                  </a:txBody>
                  <a:tcPr/>
                </a:tc>
                <a:extLst>
                  <a:ext uri="{0D108BD9-81ED-4DB2-BD59-A6C34878D82A}">
                    <a16:rowId xmlns:a16="http://schemas.microsoft.com/office/drawing/2014/main" val="351063193"/>
                  </a:ext>
                </a:extLst>
              </a:tr>
              <a:tr h="1206649">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kumimoji="1" lang="ja-JP" altLang="en-US" sz="1100" b="1">
                          <a:solidFill>
                            <a:srgbClr val="FF0000"/>
                          </a:solidFill>
                        </a:rPr>
                        <a:t>課題</a:t>
                      </a:r>
                    </a:p>
                  </a:txBody>
                  <a:tcPr vert="eaVert" anchor="ct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ja-JP" altLang="en-US" sz="1000">
                          <a:solidFill>
                            <a:schemeClr val="tx1"/>
                          </a:solidFill>
                        </a:rPr>
                        <a:t>・</a:t>
                      </a:r>
                      <a:r>
                        <a:rPr kumimoji="1" lang="en-US" altLang="ja-JP" sz="1000" dirty="0">
                          <a:solidFill>
                            <a:schemeClr val="tx1"/>
                          </a:solidFill>
                        </a:rPr>
                        <a:t>2020</a:t>
                      </a:r>
                      <a:r>
                        <a:rPr kumimoji="1" lang="ja-JP" altLang="en-US" sz="1000">
                          <a:solidFill>
                            <a:schemeClr val="tx1"/>
                          </a:solidFill>
                        </a:rPr>
                        <a:t>年</a:t>
                      </a:r>
                      <a:r>
                        <a:rPr kumimoji="1" lang="en-US" altLang="ja-JP" sz="1000" dirty="0">
                          <a:solidFill>
                            <a:schemeClr val="tx1"/>
                          </a:solidFill>
                        </a:rPr>
                        <a:t>6</a:t>
                      </a:r>
                      <a:r>
                        <a:rPr kumimoji="1" lang="ja-JP" altLang="en-US" sz="1000">
                          <a:solidFill>
                            <a:schemeClr val="tx1"/>
                          </a:solidFill>
                        </a:rPr>
                        <a:t>月にスタートする時点、左右もわからない状態でホームページ制作してたため、まとまりが良くない。取引先から企業の信憑性に引っかかるので早く改善した方がいいと指摘あり。企業コンセプトを強調する。</a:t>
                      </a:r>
                    </a:p>
                  </a:txBody>
                  <a:tcPr/>
                </a:tc>
                <a:tc>
                  <a:txBody>
                    <a:bodyPr/>
                    <a:lstStyle/>
                    <a:p>
                      <a:r>
                        <a:rPr kumimoji="1" lang="ja-JP" altLang="en-US" sz="1000"/>
                        <a:t>・今年に入って手話カフェが急拡大されていっている。</a:t>
                      </a:r>
                      <a:r>
                        <a:rPr kumimoji="1" lang="en-US" altLang="ja-JP" sz="1000" dirty="0"/>
                        <a:t>CO:SIGN</a:t>
                      </a:r>
                      <a:r>
                        <a:rPr kumimoji="1" lang="ja-JP" altLang="en-US" sz="1000"/>
                        <a:t>は元々カフェ事業ではないので、起業した当時のコワーキングスペース原点に戻す。</a:t>
                      </a:r>
                      <a:endParaRPr kumimoji="1" lang="en-US" altLang="ja-JP" sz="1000" dirty="0"/>
                    </a:p>
                    <a:p>
                      <a:r>
                        <a:rPr kumimoji="1" lang="ja-JP" altLang="en-US" sz="1000"/>
                        <a:t>・サロン種類が多く選択に迷う人が多いので説明が必要。</a:t>
                      </a:r>
                    </a:p>
                  </a:txBody>
                  <a:tcPr/>
                </a:tc>
                <a:tc>
                  <a:txBody>
                    <a:bodyPr/>
                    <a:lstStyle/>
                    <a:p>
                      <a:r>
                        <a:rPr kumimoji="1" lang="ja-JP" altLang="en-US" sz="1000"/>
                        <a:t>オーダーによる相談は複雑なので注文ごとに結構時間を要してしまっている。</a:t>
                      </a:r>
                      <a:endParaRPr kumimoji="1" lang="en-US" altLang="ja-JP" sz="1000" dirty="0"/>
                    </a:p>
                    <a:p>
                      <a:r>
                        <a:rPr kumimoji="1" lang="en-US" altLang="ja-JP" sz="1000" dirty="0"/>
                        <a:t>Yahoo!</a:t>
                      </a:r>
                      <a:r>
                        <a:rPr kumimoji="1" lang="ja-JP" altLang="en-US" sz="1000"/>
                        <a:t>、メルカリショッピングサイトでは全体的にわかりにくいと声が寄せられるため、自社サイト制作を急ぐ。企業からもカタログ欲しいと要望あり。</a:t>
                      </a:r>
                      <a:endParaRPr kumimoji="1" lang="en-US" altLang="ja-JP" sz="1000" dirty="0"/>
                    </a:p>
                  </a:txBody>
                  <a:tcPr/>
                </a:tc>
                <a:tc>
                  <a:txBody>
                    <a:bodyPr/>
                    <a:lstStyle/>
                    <a:p>
                      <a:r>
                        <a:rPr kumimoji="1" lang="ja-JP" altLang="en-US" sz="1000"/>
                        <a:t>一番収穫が大きいビジネスである。スタートした当初はそれだけで運営してた。</a:t>
                      </a:r>
                      <a:endParaRPr kumimoji="1" lang="en-US" altLang="ja-JP" sz="1000" dirty="0"/>
                    </a:p>
                    <a:p>
                      <a:r>
                        <a:rPr kumimoji="1" lang="en-US" altLang="ja-JP" sz="1000" dirty="0"/>
                        <a:t>4</a:t>
                      </a:r>
                      <a:r>
                        <a:rPr kumimoji="1" lang="ja-JP" altLang="en-US" sz="1000"/>
                        <a:t>年のうち、ノーコード導入など著しい変化により、先進に向けてプラン見直しが必要。</a:t>
                      </a:r>
                    </a:p>
                  </a:txBody>
                  <a:tcPr/>
                </a:tc>
                <a:extLst>
                  <a:ext uri="{0D108BD9-81ED-4DB2-BD59-A6C34878D82A}">
                    <a16:rowId xmlns:a16="http://schemas.microsoft.com/office/drawing/2014/main" val="2922369266"/>
                  </a:ext>
                </a:extLst>
              </a:tr>
              <a:tr h="1352251">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kumimoji="1" lang="ja-JP" altLang="en-US" sz="1100" b="1">
                          <a:solidFill>
                            <a:srgbClr val="0432FF"/>
                          </a:solidFill>
                        </a:rPr>
                        <a:t>改善</a:t>
                      </a:r>
                    </a:p>
                  </a:txBody>
                  <a:tcPr vert="eaVert" anchor="ct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en-US" altLang="ja-JP" sz="1000" dirty="0">
                          <a:solidFill>
                            <a:schemeClr val="tx1"/>
                          </a:solidFill>
                        </a:rPr>
                        <a:t>CO:SIGN</a:t>
                      </a:r>
                      <a:r>
                        <a:rPr kumimoji="1" lang="ja-JP" altLang="en-US" sz="1000">
                          <a:solidFill>
                            <a:schemeClr val="tx1"/>
                          </a:solidFill>
                        </a:rPr>
                        <a:t>はろう者スタイルのブランドである。ろうスタッフ、ともに働く聴者スタッフの質が上がるほどブランド力が上がる。</a:t>
                      </a:r>
                      <a:endParaRPr kumimoji="1" lang="en-US" altLang="ja-JP" sz="1000" dirty="0">
                        <a:solidFill>
                          <a:schemeClr val="tx1"/>
                        </a:solidFill>
                      </a:endParaRPr>
                    </a:p>
                    <a:p>
                      <a:pPr marL="0" marR="0" indent="0" algn="l" defTabSz="457200" rtl="0" eaLnBrk="1" fontAlgn="auto" latinLnBrk="0" hangingPunct="1">
                        <a:lnSpc>
                          <a:spcPct val="100000"/>
                        </a:lnSpc>
                        <a:spcBef>
                          <a:spcPts val="0"/>
                        </a:spcBef>
                        <a:spcAft>
                          <a:spcPts val="0"/>
                        </a:spcAft>
                        <a:buClrTx/>
                        <a:buSzTx/>
                        <a:buFontTx/>
                        <a:buNone/>
                        <a:tabLst/>
                        <a:defRPr/>
                      </a:pPr>
                      <a:endParaRPr kumimoji="1" lang="en-US" altLang="ja-JP" sz="1000" dirty="0">
                        <a:solidFill>
                          <a:schemeClr val="tx1"/>
                        </a:solidFill>
                      </a:endParaRPr>
                    </a:p>
                    <a:p>
                      <a:pPr marL="0" marR="0" indent="0" algn="l" defTabSz="457200" rtl="0" eaLnBrk="1" fontAlgn="auto" latinLnBrk="0" hangingPunct="1">
                        <a:lnSpc>
                          <a:spcPct val="100000"/>
                        </a:lnSpc>
                        <a:spcBef>
                          <a:spcPts val="0"/>
                        </a:spcBef>
                        <a:spcAft>
                          <a:spcPts val="0"/>
                        </a:spcAft>
                        <a:buClrTx/>
                        <a:buSzTx/>
                        <a:buFontTx/>
                        <a:buNone/>
                        <a:tabLst/>
                        <a:defRPr/>
                      </a:pPr>
                      <a:r>
                        <a:rPr kumimoji="1" lang="ja-JP" altLang="en-US" sz="1000">
                          <a:solidFill>
                            <a:schemeClr val="tx1"/>
                          </a:solidFill>
                        </a:rPr>
                        <a:t>参考モデル：日本人の美を世界に発信していく資生堂、無印良品のマーケティング戦略</a:t>
                      </a:r>
                    </a:p>
                  </a:txBody>
                  <a:tcPr/>
                </a:tc>
                <a:tc>
                  <a:txBody>
                    <a:bodyPr/>
                    <a:lstStyle/>
                    <a:p>
                      <a:r>
                        <a:rPr kumimoji="1" lang="ja-JP" altLang="en-US" sz="1000"/>
                        <a:t>・カフェ事業の規模を縮小し、コワーキングスペース事業の強みを</a:t>
                      </a:r>
                      <a:r>
                        <a:rPr kumimoji="1" lang="en-US" altLang="ja-JP" sz="1000" dirty="0"/>
                        <a:t>PR</a:t>
                      </a:r>
                      <a:r>
                        <a:rPr kumimoji="1" lang="ja-JP" altLang="en-US" sz="1000"/>
                        <a:t>していく。英語版を追加する。</a:t>
                      </a:r>
                      <a:endParaRPr kumimoji="1" lang="en-US" altLang="ja-JP" sz="1000" dirty="0"/>
                    </a:p>
                    <a:p>
                      <a:r>
                        <a:rPr kumimoji="1" lang="ja-JP" altLang="en-US" sz="1000"/>
                        <a:t>・ろう者の能力を最大限に発揮できるようリーダーシップ育成できる環境を作るという店舗スタイルを創る。</a:t>
                      </a:r>
                      <a:endParaRPr kumimoji="1" lang="en-US" altLang="ja-JP" sz="1000" dirty="0"/>
                    </a:p>
                    <a:p>
                      <a:r>
                        <a:rPr kumimoji="1" lang="ja-JP" altLang="en-US" sz="1000"/>
                        <a:t>・聴者にとってもプラスになる環境をご提供する。</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1000"/>
                        <a:t>ろう者ならではこそ、聴者にも必要される“</a:t>
                      </a:r>
                      <a:r>
                        <a:rPr kumimoji="1" lang="en-US" altLang="ja-JP" sz="1000" dirty="0"/>
                        <a:t>Sign”</a:t>
                      </a:r>
                      <a:r>
                        <a:rPr kumimoji="1" lang="ja-JP" altLang="en-US" sz="1000"/>
                        <a:t>をメインにした商品を中心に販売していく。</a:t>
                      </a:r>
                      <a:endParaRPr kumimoji="1" lang="en-US" altLang="ja-JP" sz="1000" dirty="0"/>
                    </a:p>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1000"/>
                        <a:t>大学関連、企業をターゲットにしていく。</a:t>
                      </a:r>
                      <a:endParaRPr kumimoji="1" lang="en-US" altLang="ja-JP" sz="1000" dirty="0"/>
                    </a:p>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1000"/>
                        <a:t>企業用として商品の強みを活かしたサイトを制作する。</a:t>
                      </a:r>
                      <a:endParaRPr kumimoji="1" lang="en-US" altLang="ja-JP" sz="1000" dirty="0"/>
                    </a:p>
                    <a:p>
                      <a:pPr marL="0" marR="0" lvl="0" indent="0" algn="l" defTabSz="457200" rtl="0" eaLnBrk="1" fontAlgn="auto" latinLnBrk="0" hangingPunct="1">
                        <a:lnSpc>
                          <a:spcPct val="100000"/>
                        </a:lnSpc>
                        <a:spcBef>
                          <a:spcPts val="0"/>
                        </a:spcBef>
                        <a:spcAft>
                          <a:spcPts val="0"/>
                        </a:spcAft>
                        <a:buClrTx/>
                        <a:buSzTx/>
                        <a:buFontTx/>
                        <a:buNone/>
                        <a:tabLst/>
                        <a:defRPr/>
                      </a:pPr>
                      <a:endParaRPr kumimoji="1" lang="en-US" altLang="ja-JP" sz="1000" dirty="0"/>
                    </a:p>
                  </a:txBody>
                  <a:tcPr/>
                </a:tc>
                <a:tc>
                  <a:txBody>
                    <a:bodyPr/>
                    <a:lstStyle/>
                    <a:p>
                      <a:r>
                        <a:rPr kumimoji="1" lang="ja-JP" altLang="en-US" sz="1000"/>
                        <a:t>・プランの見直し</a:t>
                      </a:r>
                      <a:endParaRPr kumimoji="1" lang="en-US" altLang="ja-JP" sz="1000" dirty="0"/>
                    </a:p>
                    <a:p>
                      <a:r>
                        <a:rPr kumimoji="1" lang="ja-JP" altLang="en-US" sz="1000"/>
                        <a:t>・案件を受注するページを追加</a:t>
                      </a:r>
                      <a:endParaRPr kumimoji="1" lang="en-US" altLang="ja-JP" sz="1000" dirty="0"/>
                    </a:p>
                    <a:p>
                      <a:r>
                        <a:rPr kumimoji="1" lang="ja-JP" altLang="en-US" sz="1000"/>
                        <a:t>　（ポートフォリオを入れる）</a:t>
                      </a:r>
                      <a:endParaRPr kumimoji="1" lang="en-US" altLang="ja-JP" sz="1000" dirty="0"/>
                    </a:p>
                    <a:p>
                      <a:endParaRPr kumimoji="1" lang="en-US" altLang="ja-JP" sz="1000" dirty="0"/>
                    </a:p>
                    <a:p>
                      <a:endParaRPr kumimoji="1" lang="en-US" altLang="ja-JP" sz="1000" dirty="0"/>
                    </a:p>
                    <a:p>
                      <a:endParaRPr kumimoji="1" lang="en-US" altLang="ja-JP" sz="1000" dirty="0"/>
                    </a:p>
                    <a:p>
                      <a:endParaRPr kumimoji="1" lang="en-US" altLang="ja-JP" sz="1000" dirty="0"/>
                    </a:p>
                    <a:p>
                      <a:endParaRPr kumimoji="1" lang="en-US" altLang="ja-JP" sz="1000" dirty="0"/>
                    </a:p>
                    <a:p>
                      <a:endParaRPr kumimoji="1" lang="ja-JP" altLang="en-US" sz="1000"/>
                    </a:p>
                  </a:txBody>
                  <a:tcPr/>
                </a:tc>
                <a:extLst>
                  <a:ext uri="{0D108BD9-81ED-4DB2-BD59-A6C34878D82A}">
                    <a16:rowId xmlns:a16="http://schemas.microsoft.com/office/drawing/2014/main" val="709621827"/>
                  </a:ext>
                </a:extLst>
              </a:tr>
            </a:tbl>
          </a:graphicData>
        </a:graphic>
      </p:graphicFrame>
    </p:spTree>
    <p:extLst>
      <p:ext uri="{BB962C8B-B14F-4D97-AF65-F5344CB8AC3E}">
        <p14:creationId xmlns:p14="http://schemas.microsoft.com/office/powerpoint/2010/main" val="18945642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p:cNvSpPr txBox="1">
            <a:spLocks/>
          </p:cNvSpPr>
          <p:nvPr/>
        </p:nvSpPr>
        <p:spPr>
          <a:xfrm>
            <a:off x="457200" y="290286"/>
            <a:ext cx="7024744" cy="852714"/>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kumimoji="1" sz="4400" kern="1200">
                <a:solidFill>
                  <a:schemeClr val="tx1"/>
                </a:solidFill>
                <a:latin typeface="+mj-lt"/>
                <a:ea typeface="+mj-ea"/>
                <a:cs typeface="+mj-cs"/>
              </a:defRPr>
            </a:lvl1pPr>
          </a:lstStyle>
          <a:p>
            <a:pPr algn="l"/>
            <a:endParaRPr lang="ja-JP" altLang="en-US" sz="3600" b="1" dirty="0">
              <a:solidFill>
                <a:srgbClr val="800002"/>
              </a:solidFill>
              <a:latin typeface="メイリオ"/>
              <a:ea typeface="メイリオ"/>
              <a:cs typeface="メイリオ"/>
            </a:endParaRPr>
          </a:p>
        </p:txBody>
      </p:sp>
      <p:sp>
        <p:nvSpPr>
          <p:cNvPr id="8" name="タイトル 1">
            <a:extLst>
              <a:ext uri="{FF2B5EF4-FFF2-40B4-BE49-F238E27FC236}">
                <a16:creationId xmlns:a16="http://schemas.microsoft.com/office/drawing/2014/main" id="{3FDF7489-BE98-CD45-A170-6A19B020F747}"/>
              </a:ext>
            </a:extLst>
          </p:cNvPr>
          <p:cNvSpPr>
            <a:spLocks noGrp="1"/>
          </p:cNvSpPr>
          <p:nvPr>
            <p:ph type="title"/>
          </p:nvPr>
        </p:nvSpPr>
        <p:spPr>
          <a:xfrm>
            <a:off x="291061" y="407597"/>
            <a:ext cx="8329156" cy="520978"/>
          </a:xfrm>
        </p:spPr>
        <p:txBody>
          <a:bodyPr>
            <a:normAutofit/>
          </a:bodyPr>
          <a:lstStyle/>
          <a:p>
            <a:pPr algn="l"/>
            <a:r>
              <a:rPr lang="ja-JP" altLang="en-US" sz="2400">
                <a:solidFill>
                  <a:schemeClr val="tx1">
                    <a:lumMod val="85000"/>
                    <a:lumOff val="15000"/>
                  </a:schemeClr>
                </a:solidFill>
                <a:latin typeface="Hiragino Kaku Gothic ProN W3" panose="020B0300000000000000" pitchFamily="34" charset="-128"/>
                <a:ea typeface="Hiragino Kaku Gothic ProN W3" panose="020B0300000000000000" pitchFamily="34" charset="-128"/>
                <a:cs typeface="メイリオ"/>
              </a:rPr>
              <a:t>サイトマップ</a:t>
            </a:r>
            <a:endParaRPr kumimoji="1" lang="ja-JP" altLang="en-US" sz="1600" dirty="0">
              <a:solidFill>
                <a:schemeClr val="tx1">
                  <a:lumMod val="85000"/>
                  <a:lumOff val="15000"/>
                </a:schemeClr>
              </a:solidFill>
              <a:latin typeface="Hiragino Kaku Gothic ProN W3" panose="020B0300000000000000" pitchFamily="34" charset="-128"/>
              <a:ea typeface="Hiragino Kaku Gothic ProN W3" panose="020B0300000000000000" pitchFamily="34" charset="-128"/>
              <a:cs typeface="メイリオ"/>
            </a:endParaRPr>
          </a:p>
        </p:txBody>
      </p:sp>
      <p:cxnSp>
        <p:nvCxnSpPr>
          <p:cNvPr id="9" name="直線コネクタ 8">
            <a:extLst>
              <a:ext uri="{FF2B5EF4-FFF2-40B4-BE49-F238E27FC236}">
                <a16:creationId xmlns:a16="http://schemas.microsoft.com/office/drawing/2014/main" id="{BE27D4F2-028A-4B40-913C-9C6DA086F839}"/>
              </a:ext>
            </a:extLst>
          </p:cNvPr>
          <p:cNvCxnSpPr>
            <a:cxnSpLocks/>
          </p:cNvCxnSpPr>
          <p:nvPr/>
        </p:nvCxnSpPr>
        <p:spPr>
          <a:xfrm>
            <a:off x="0" y="1023575"/>
            <a:ext cx="9144000" cy="0"/>
          </a:xfrm>
          <a:prstGeom prst="line">
            <a:avLst/>
          </a:prstGeom>
          <a:ln w="19050">
            <a:solidFill>
              <a:srgbClr val="0096FF"/>
            </a:solidFill>
          </a:ln>
          <a:effectLst/>
        </p:spPr>
        <p:style>
          <a:lnRef idx="2">
            <a:schemeClr val="accent1"/>
          </a:lnRef>
          <a:fillRef idx="0">
            <a:schemeClr val="accent1"/>
          </a:fillRef>
          <a:effectRef idx="1">
            <a:schemeClr val="accent1"/>
          </a:effectRef>
          <a:fontRef idx="minor">
            <a:schemeClr val="tx1"/>
          </a:fontRef>
        </p:style>
      </p:cxnSp>
      <p:sp>
        <p:nvSpPr>
          <p:cNvPr id="2" name="テキスト ボックス 1">
            <a:extLst>
              <a:ext uri="{FF2B5EF4-FFF2-40B4-BE49-F238E27FC236}">
                <a16:creationId xmlns:a16="http://schemas.microsoft.com/office/drawing/2014/main" id="{6CEB7123-DFE9-4474-6550-8AA07E2EF6BB}"/>
              </a:ext>
            </a:extLst>
          </p:cNvPr>
          <p:cNvSpPr txBox="1"/>
          <p:nvPr/>
        </p:nvSpPr>
        <p:spPr>
          <a:xfrm>
            <a:off x="370388" y="1673591"/>
            <a:ext cx="3032549" cy="523220"/>
          </a:xfrm>
          <a:prstGeom prst="rect">
            <a:avLst/>
          </a:prstGeom>
          <a:solidFill>
            <a:schemeClr val="accent5"/>
          </a:solidFill>
          <a:ln>
            <a:solidFill>
              <a:schemeClr val="tx1"/>
            </a:solidFill>
          </a:ln>
        </p:spPr>
        <p:txBody>
          <a:bodyPr wrap="square" rtlCol="0">
            <a:spAutoFit/>
          </a:bodyPr>
          <a:lstStyle/>
          <a:p>
            <a:r>
              <a:rPr kumimoji="1" lang="ja-JP" altLang="en-US" sz="1400" b="1">
                <a:solidFill>
                  <a:schemeClr val="bg1"/>
                </a:solidFill>
                <a:latin typeface="Hiragino Kaku Gothic Pro W3" panose="020B0300000000000000" pitchFamily="34" charset="-128"/>
                <a:ea typeface="Hiragino Kaku Gothic Pro W3" panose="020B0300000000000000" pitchFamily="34" charset="-128"/>
              </a:rPr>
              <a:t>企業サイト</a:t>
            </a:r>
            <a:endParaRPr kumimoji="1" lang="en-US" altLang="ja-JP" sz="1400" b="1" dirty="0">
              <a:solidFill>
                <a:schemeClr val="bg1"/>
              </a:solidFill>
              <a:latin typeface="Hiragino Kaku Gothic Pro W3" panose="020B0300000000000000" pitchFamily="34" charset="-128"/>
              <a:ea typeface="Hiragino Kaku Gothic Pro W3" panose="020B0300000000000000" pitchFamily="34" charset="-128"/>
            </a:endParaRPr>
          </a:p>
          <a:p>
            <a:endParaRPr kumimoji="1" lang="ja-JP" altLang="en-US" sz="1400" b="1">
              <a:solidFill>
                <a:schemeClr val="bg1"/>
              </a:solidFill>
              <a:latin typeface="Hiragino Kaku Gothic Pro W3" panose="020B0300000000000000" pitchFamily="34" charset="-128"/>
              <a:ea typeface="Hiragino Kaku Gothic Pro W3" panose="020B0300000000000000" pitchFamily="34" charset="-128"/>
            </a:endParaRPr>
          </a:p>
        </p:txBody>
      </p:sp>
      <p:sp>
        <p:nvSpPr>
          <p:cNvPr id="3" name="テキスト ボックス 2">
            <a:extLst>
              <a:ext uri="{FF2B5EF4-FFF2-40B4-BE49-F238E27FC236}">
                <a16:creationId xmlns:a16="http://schemas.microsoft.com/office/drawing/2014/main" id="{EAECD60D-A080-FFFB-636D-3B3A2B929898}"/>
              </a:ext>
            </a:extLst>
          </p:cNvPr>
          <p:cNvSpPr txBox="1"/>
          <p:nvPr/>
        </p:nvSpPr>
        <p:spPr>
          <a:xfrm>
            <a:off x="370389" y="3566591"/>
            <a:ext cx="3032568" cy="523220"/>
          </a:xfrm>
          <a:prstGeom prst="rect">
            <a:avLst/>
          </a:prstGeom>
          <a:solidFill>
            <a:srgbClr val="D7FAFF"/>
          </a:solidFill>
          <a:ln>
            <a:solidFill>
              <a:schemeClr val="tx1"/>
            </a:solidFill>
          </a:ln>
        </p:spPr>
        <p:txBody>
          <a:bodyPr wrap="square" rtlCol="0">
            <a:spAutoFit/>
          </a:bodyPr>
          <a:lstStyle/>
          <a:p>
            <a:r>
              <a:rPr kumimoji="1" lang="ja-JP" altLang="en-US" sz="1400">
                <a:latin typeface="Hiragino Kaku Gothic Pro W3" panose="020B0300000000000000" pitchFamily="34" charset="-128"/>
                <a:ea typeface="Hiragino Kaku Gothic Pro W3" panose="020B0300000000000000" pitchFamily="34" charset="-128"/>
              </a:rPr>
              <a:t>エンジニアリング塾</a:t>
            </a:r>
            <a:r>
              <a:rPr kumimoji="1" lang="en-US" altLang="ja-JP" sz="1400" dirty="0">
                <a:latin typeface="Hiragino Kaku Gothic Pro W3" panose="020B0300000000000000" pitchFamily="34" charset="-128"/>
                <a:ea typeface="Hiragino Kaku Gothic Pro W3" panose="020B0300000000000000" pitchFamily="34" charset="-128"/>
              </a:rPr>
              <a:t>&amp;</a:t>
            </a:r>
            <a:r>
              <a:rPr kumimoji="1" lang="ja-JP" altLang="en-US" sz="1400">
                <a:latin typeface="Hiragino Kaku Gothic Pro W3" panose="020B0300000000000000" pitchFamily="34" charset="-128"/>
                <a:ea typeface="Hiragino Kaku Gothic Pro W3" panose="020B0300000000000000" pitchFamily="34" charset="-128"/>
              </a:rPr>
              <a:t>受注</a:t>
            </a:r>
            <a:r>
              <a:rPr lang="ja-JP" altLang="en-US" sz="1400">
                <a:latin typeface="Hiragino Kaku Gothic Pro W3" panose="020B0300000000000000" pitchFamily="34" charset="-128"/>
                <a:ea typeface="Hiragino Kaku Gothic Pro W3" panose="020B0300000000000000" pitchFamily="34" charset="-128"/>
              </a:rPr>
              <a:t>サイト</a:t>
            </a:r>
            <a:endParaRPr lang="en-US" altLang="ja-JP" sz="1400" dirty="0">
              <a:latin typeface="Hiragino Kaku Gothic Pro W3" panose="020B0300000000000000" pitchFamily="34" charset="-128"/>
              <a:ea typeface="Hiragino Kaku Gothic Pro W3" panose="020B0300000000000000" pitchFamily="34" charset="-128"/>
            </a:endParaRPr>
          </a:p>
          <a:p>
            <a:endParaRPr kumimoji="1" lang="en-US" altLang="ja-JP" sz="1400" dirty="0">
              <a:latin typeface="Hiragino Kaku Gothic Pro W3" panose="020B0300000000000000" pitchFamily="34" charset="-128"/>
              <a:ea typeface="Hiragino Kaku Gothic Pro W3" panose="020B0300000000000000" pitchFamily="34" charset="-128"/>
            </a:endParaRPr>
          </a:p>
        </p:txBody>
      </p:sp>
      <p:sp>
        <p:nvSpPr>
          <p:cNvPr id="6" name="テキスト ボックス 5">
            <a:extLst>
              <a:ext uri="{FF2B5EF4-FFF2-40B4-BE49-F238E27FC236}">
                <a16:creationId xmlns:a16="http://schemas.microsoft.com/office/drawing/2014/main" id="{CAC33DD4-2D12-4D2F-EE83-E7441903E0D1}"/>
              </a:ext>
            </a:extLst>
          </p:cNvPr>
          <p:cNvSpPr txBox="1"/>
          <p:nvPr/>
        </p:nvSpPr>
        <p:spPr>
          <a:xfrm>
            <a:off x="370389" y="2295939"/>
            <a:ext cx="3032574" cy="523220"/>
          </a:xfrm>
          <a:prstGeom prst="rect">
            <a:avLst/>
          </a:prstGeom>
          <a:solidFill>
            <a:srgbClr val="D7FAFF"/>
          </a:solidFill>
          <a:ln>
            <a:solidFill>
              <a:schemeClr val="tx1"/>
            </a:solidFill>
          </a:ln>
        </p:spPr>
        <p:txBody>
          <a:bodyPr wrap="square" rtlCol="0">
            <a:spAutoFit/>
          </a:bodyPr>
          <a:lstStyle/>
          <a:p>
            <a:r>
              <a:rPr kumimoji="1" lang="ja-JP" altLang="en-US" sz="1400">
                <a:latin typeface="Hiragino Kaku Gothic Pro W3" panose="020B0300000000000000" pitchFamily="34" charset="-128"/>
                <a:ea typeface="Hiragino Kaku Gothic Pro W3" panose="020B0300000000000000" pitchFamily="34" charset="-128"/>
              </a:rPr>
              <a:t>コワーキングスペース形態サイト</a:t>
            </a:r>
            <a:endParaRPr lang="en-US" altLang="ja-JP" sz="1400" dirty="0">
              <a:latin typeface="Hiragino Kaku Gothic Pro W3" panose="020B0300000000000000" pitchFamily="34" charset="-128"/>
              <a:ea typeface="Hiragino Kaku Gothic Pro W3" panose="020B0300000000000000" pitchFamily="34" charset="-128"/>
            </a:endParaRPr>
          </a:p>
          <a:p>
            <a:endParaRPr kumimoji="1" lang="en-US" altLang="ja-JP" sz="1400" dirty="0">
              <a:latin typeface="Hiragino Kaku Gothic Pro W3" panose="020B0300000000000000" pitchFamily="34" charset="-128"/>
              <a:ea typeface="Hiragino Kaku Gothic Pro W3" panose="020B0300000000000000" pitchFamily="34" charset="-128"/>
            </a:endParaRPr>
          </a:p>
        </p:txBody>
      </p:sp>
      <p:sp>
        <p:nvSpPr>
          <p:cNvPr id="10" name="テキスト ボックス 9">
            <a:extLst>
              <a:ext uri="{FF2B5EF4-FFF2-40B4-BE49-F238E27FC236}">
                <a16:creationId xmlns:a16="http://schemas.microsoft.com/office/drawing/2014/main" id="{EE87238D-05F4-81AC-3DAF-31C3F75C7339}"/>
              </a:ext>
            </a:extLst>
          </p:cNvPr>
          <p:cNvSpPr txBox="1"/>
          <p:nvPr/>
        </p:nvSpPr>
        <p:spPr>
          <a:xfrm>
            <a:off x="370389" y="2931265"/>
            <a:ext cx="3032568" cy="523220"/>
          </a:xfrm>
          <a:prstGeom prst="rect">
            <a:avLst/>
          </a:prstGeom>
          <a:solidFill>
            <a:srgbClr val="D7FAFF"/>
          </a:solidFill>
          <a:ln>
            <a:solidFill>
              <a:schemeClr val="tx1"/>
            </a:solidFill>
          </a:ln>
        </p:spPr>
        <p:txBody>
          <a:bodyPr wrap="square" rtlCol="0">
            <a:spAutoFit/>
          </a:bodyPr>
          <a:lstStyle/>
          <a:p>
            <a:r>
              <a:rPr kumimoji="1" lang="ja-JP" altLang="en-US" sz="1400" b="1">
                <a:latin typeface="Hiragino Kaku Gothic Pro W3" panose="020B0300000000000000" pitchFamily="34" charset="-128"/>
                <a:ea typeface="Hiragino Kaku Gothic Pro W3" panose="020B0300000000000000" pitchFamily="34" charset="-128"/>
              </a:rPr>
              <a:t>自社ショッピングサイト</a:t>
            </a:r>
            <a:endParaRPr kumimoji="1" lang="en-US" altLang="ja-JP" sz="1400" b="1" dirty="0">
              <a:latin typeface="Hiragino Kaku Gothic Pro W3" panose="020B0300000000000000" pitchFamily="34" charset="-128"/>
              <a:ea typeface="Hiragino Kaku Gothic Pro W3" panose="020B0300000000000000" pitchFamily="34" charset="-128"/>
            </a:endParaRPr>
          </a:p>
          <a:p>
            <a:pPr algn="ctr"/>
            <a:endParaRPr kumimoji="1" lang="ja-JP" altLang="en-US" sz="1400">
              <a:latin typeface="Hiragino Kaku Gothic Pro W3" panose="020B0300000000000000" pitchFamily="34" charset="-128"/>
              <a:ea typeface="Hiragino Kaku Gothic Pro W3" panose="020B0300000000000000" pitchFamily="34" charset="-128"/>
            </a:endParaRPr>
          </a:p>
        </p:txBody>
      </p:sp>
      <p:sp>
        <p:nvSpPr>
          <p:cNvPr id="16" name="テキスト ボックス 15">
            <a:extLst>
              <a:ext uri="{FF2B5EF4-FFF2-40B4-BE49-F238E27FC236}">
                <a16:creationId xmlns:a16="http://schemas.microsoft.com/office/drawing/2014/main" id="{5A1448F5-A39B-560B-A3D2-B733368784F4}"/>
              </a:ext>
            </a:extLst>
          </p:cNvPr>
          <p:cNvSpPr txBox="1"/>
          <p:nvPr/>
        </p:nvSpPr>
        <p:spPr>
          <a:xfrm>
            <a:off x="370389" y="4204974"/>
            <a:ext cx="3032568" cy="523220"/>
          </a:xfrm>
          <a:prstGeom prst="rect">
            <a:avLst/>
          </a:prstGeom>
          <a:solidFill>
            <a:srgbClr val="D7FAFF"/>
          </a:solidFill>
          <a:ln>
            <a:solidFill>
              <a:schemeClr val="tx1"/>
            </a:solidFill>
          </a:ln>
        </p:spPr>
        <p:txBody>
          <a:bodyPr wrap="square" rtlCol="0">
            <a:spAutoFit/>
          </a:bodyPr>
          <a:lstStyle/>
          <a:p>
            <a:r>
              <a:rPr kumimoji="1" lang="en-US" altLang="ja-JP" sz="1400" dirty="0">
                <a:latin typeface="Hiragino Kaku Gothic Pro W3" panose="020B0300000000000000" pitchFamily="34" charset="-128"/>
                <a:ea typeface="Hiragino Kaku Gothic Pro W3" panose="020B0300000000000000" pitchFamily="34" charset="-128"/>
              </a:rPr>
              <a:t>Sign-Navi</a:t>
            </a:r>
            <a:r>
              <a:rPr lang="ja-JP" altLang="en-US" sz="1400">
                <a:latin typeface="Hiragino Kaku Gothic Pro W3" panose="020B0300000000000000" pitchFamily="34" charset="-128"/>
                <a:ea typeface="Hiragino Kaku Gothic Pro W3" panose="020B0300000000000000" pitchFamily="34" charset="-128"/>
              </a:rPr>
              <a:t>サイト</a:t>
            </a:r>
            <a:endParaRPr lang="en-US" altLang="ja-JP" sz="1400" dirty="0">
              <a:latin typeface="Hiragino Kaku Gothic Pro W3" panose="020B0300000000000000" pitchFamily="34" charset="-128"/>
              <a:ea typeface="Hiragino Kaku Gothic Pro W3" panose="020B0300000000000000" pitchFamily="34" charset="-128"/>
            </a:endParaRPr>
          </a:p>
          <a:p>
            <a:endParaRPr lang="en" altLang="ja-JP" sz="1400" dirty="0">
              <a:latin typeface="+mj-ea"/>
              <a:ea typeface="+mj-ea"/>
            </a:endParaRPr>
          </a:p>
        </p:txBody>
      </p:sp>
      <p:sp>
        <p:nvSpPr>
          <p:cNvPr id="17" name="テキスト ボックス 16">
            <a:extLst>
              <a:ext uri="{FF2B5EF4-FFF2-40B4-BE49-F238E27FC236}">
                <a16:creationId xmlns:a16="http://schemas.microsoft.com/office/drawing/2014/main" id="{16617459-720D-B705-36E0-46ACF1E7BF92}"/>
              </a:ext>
            </a:extLst>
          </p:cNvPr>
          <p:cNvSpPr txBox="1"/>
          <p:nvPr/>
        </p:nvSpPr>
        <p:spPr>
          <a:xfrm>
            <a:off x="370389" y="4842553"/>
            <a:ext cx="3032568" cy="523220"/>
          </a:xfrm>
          <a:prstGeom prst="rect">
            <a:avLst/>
          </a:prstGeom>
          <a:solidFill>
            <a:srgbClr val="D7FAFF"/>
          </a:solidFill>
          <a:ln>
            <a:solidFill>
              <a:schemeClr val="tx1"/>
            </a:solidFill>
          </a:ln>
        </p:spPr>
        <p:txBody>
          <a:bodyPr wrap="square" rtlCol="0">
            <a:spAutoFit/>
          </a:bodyPr>
          <a:lstStyle/>
          <a:p>
            <a:r>
              <a:rPr kumimoji="1" lang="en-US" altLang="ja-JP" sz="1400" dirty="0">
                <a:latin typeface="Hiragino Kaku Gothic Pro W3" panose="020B0300000000000000" pitchFamily="34" charset="-128"/>
                <a:ea typeface="Hiragino Kaku Gothic Pro W3" panose="020B0300000000000000" pitchFamily="34" charset="-128"/>
              </a:rPr>
              <a:t>Sign-mi</a:t>
            </a:r>
            <a:r>
              <a:rPr kumimoji="1" lang="ja-JP" altLang="en-US" sz="1400">
                <a:latin typeface="Hiragino Kaku Gothic Pro W3" panose="020B0300000000000000" pitchFamily="34" charset="-128"/>
                <a:ea typeface="Hiragino Kaku Gothic Pro W3" panose="020B0300000000000000" pitchFamily="34" charset="-128"/>
              </a:rPr>
              <a:t>サイト</a:t>
            </a:r>
            <a:endParaRPr kumimoji="1" lang="en-US" altLang="ja-JP" sz="1400" dirty="0">
              <a:latin typeface="Hiragino Kaku Gothic Pro W3" panose="020B0300000000000000" pitchFamily="34" charset="-128"/>
              <a:ea typeface="Hiragino Kaku Gothic Pro W3" panose="020B0300000000000000" pitchFamily="34" charset="-128"/>
            </a:endParaRPr>
          </a:p>
          <a:p>
            <a:endParaRPr kumimoji="1" lang="ja-JP" altLang="en-US" sz="1400">
              <a:latin typeface="Hiragino Kaku Gothic Pro W3" panose="020B0300000000000000" pitchFamily="34" charset="-128"/>
              <a:ea typeface="Hiragino Kaku Gothic Pro W3" panose="020B0300000000000000" pitchFamily="34" charset="-128"/>
            </a:endParaRPr>
          </a:p>
        </p:txBody>
      </p:sp>
      <p:sp>
        <p:nvSpPr>
          <p:cNvPr id="7" name="テキスト ボックス 6">
            <a:extLst>
              <a:ext uri="{FF2B5EF4-FFF2-40B4-BE49-F238E27FC236}">
                <a16:creationId xmlns:a16="http://schemas.microsoft.com/office/drawing/2014/main" id="{48223471-0581-D4B6-6C42-CF0FE3CA469E}"/>
              </a:ext>
            </a:extLst>
          </p:cNvPr>
          <p:cNvSpPr txBox="1"/>
          <p:nvPr/>
        </p:nvSpPr>
        <p:spPr>
          <a:xfrm>
            <a:off x="3750185" y="5634370"/>
            <a:ext cx="4687743" cy="400110"/>
          </a:xfrm>
          <a:prstGeom prst="rect">
            <a:avLst/>
          </a:prstGeom>
          <a:noFill/>
          <a:ln>
            <a:solidFill>
              <a:schemeClr val="tx1"/>
            </a:solidFill>
          </a:ln>
        </p:spPr>
        <p:txBody>
          <a:bodyPr wrap="square">
            <a:spAutoFit/>
          </a:bodyPr>
          <a:lstStyle/>
          <a:p>
            <a:r>
              <a:rPr lang="ja-JP" altLang="en-US" sz="2000"/>
              <a:t>https://mukashuwa.cosign-lab.com</a:t>
            </a:r>
          </a:p>
        </p:txBody>
      </p:sp>
      <p:sp>
        <p:nvSpPr>
          <p:cNvPr id="19" name="テキスト ボックス 18">
            <a:extLst>
              <a:ext uri="{FF2B5EF4-FFF2-40B4-BE49-F238E27FC236}">
                <a16:creationId xmlns:a16="http://schemas.microsoft.com/office/drawing/2014/main" id="{022795BD-AB41-520C-692A-CB50A6119B43}"/>
              </a:ext>
            </a:extLst>
          </p:cNvPr>
          <p:cNvSpPr txBox="1"/>
          <p:nvPr/>
        </p:nvSpPr>
        <p:spPr>
          <a:xfrm>
            <a:off x="3750195" y="3574462"/>
            <a:ext cx="4687743" cy="400110"/>
          </a:xfrm>
          <a:prstGeom prst="rect">
            <a:avLst/>
          </a:prstGeom>
          <a:noFill/>
          <a:ln>
            <a:solidFill>
              <a:schemeClr val="tx1"/>
            </a:solidFill>
          </a:ln>
        </p:spPr>
        <p:txBody>
          <a:bodyPr wrap="square" rtlCol="0">
            <a:spAutoFit/>
          </a:bodyPr>
          <a:lstStyle/>
          <a:p>
            <a:r>
              <a:rPr lang="en" altLang="ja-JP" sz="2000" dirty="0">
                <a:latin typeface="+mj-ea"/>
                <a:ea typeface="+mj-ea"/>
              </a:rPr>
              <a:t>https://</a:t>
            </a:r>
            <a:r>
              <a:rPr lang="en" altLang="ja-JP" sz="2000" b="1" dirty="0" err="1">
                <a:solidFill>
                  <a:srgbClr val="0432FF"/>
                </a:solidFill>
                <a:latin typeface="+mj-ea"/>
                <a:ea typeface="+mj-ea"/>
              </a:rPr>
              <a:t>engineering</a:t>
            </a:r>
            <a:r>
              <a:rPr lang="en" altLang="ja-JP" sz="2000" dirty="0" err="1">
                <a:latin typeface="+mj-ea"/>
                <a:ea typeface="+mj-ea"/>
              </a:rPr>
              <a:t>.cosign-lab.com</a:t>
            </a:r>
            <a:endParaRPr kumimoji="1" lang="en-US" altLang="ja-JP" sz="2000" dirty="0">
              <a:solidFill>
                <a:schemeClr val="bg1"/>
              </a:solidFill>
              <a:latin typeface="Hiragino Kaku Gothic Pro W3" panose="020B0300000000000000" pitchFamily="34" charset="-128"/>
              <a:ea typeface="Hiragino Kaku Gothic Pro W3" panose="020B0300000000000000" pitchFamily="34" charset="-128"/>
            </a:endParaRPr>
          </a:p>
        </p:txBody>
      </p:sp>
      <p:sp>
        <p:nvSpPr>
          <p:cNvPr id="20" name="テキスト ボックス 19">
            <a:extLst>
              <a:ext uri="{FF2B5EF4-FFF2-40B4-BE49-F238E27FC236}">
                <a16:creationId xmlns:a16="http://schemas.microsoft.com/office/drawing/2014/main" id="{B19FFFE0-FCC7-D00E-A3A3-9B84F2B72E2D}"/>
              </a:ext>
            </a:extLst>
          </p:cNvPr>
          <p:cNvSpPr txBox="1"/>
          <p:nvPr/>
        </p:nvSpPr>
        <p:spPr>
          <a:xfrm>
            <a:off x="3750197" y="2301557"/>
            <a:ext cx="4687752" cy="400110"/>
          </a:xfrm>
          <a:prstGeom prst="rect">
            <a:avLst/>
          </a:prstGeom>
          <a:noFill/>
          <a:ln>
            <a:solidFill>
              <a:schemeClr val="tx1"/>
            </a:solidFill>
          </a:ln>
        </p:spPr>
        <p:txBody>
          <a:bodyPr wrap="square" rtlCol="0">
            <a:spAutoFit/>
          </a:bodyPr>
          <a:lstStyle/>
          <a:p>
            <a:r>
              <a:rPr kumimoji="1" lang="en" altLang="ja-JP" sz="2000" dirty="0">
                <a:latin typeface="+mj-ea"/>
                <a:ea typeface="+mj-ea"/>
              </a:rPr>
              <a:t>https://</a:t>
            </a:r>
            <a:r>
              <a:rPr kumimoji="1" lang="en" altLang="ja-JP" sz="2000" b="1" dirty="0" err="1">
                <a:solidFill>
                  <a:srgbClr val="0432FF"/>
                </a:solidFill>
                <a:latin typeface="+mj-ea"/>
                <a:ea typeface="+mj-ea"/>
              </a:rPr>
              <a:t>signcafe</a:t>
            </a:r>
            <a:r>
              <a:rPr kumimoji="1" lang="en" altLang="ja-JP" sz="2000" dirty="0" err="1">
                <a:latin typeface="+mj-ea"/>
                <a:ea typeface="+mj-ea"/>
              </a:rPr>
              <a:t>.cosign-lab.com</a:t>
            </a:r>
            <a:endParaRPr kumimoji="1" lang="en-US" altLang="ja-JP" sz="2000" dirty="0">
              <a:solidFill>
                <a:schemeClr val="bg1"/>
              </a:solidFill>
              <a:latin typeface="Hiragino Kaku Gothic Pro W3" panose="020B0300000000000000" pitchFamily="34" charset="-128"/>
              <a:ea typeface="Hiragino Kaku Gothic Pro W3" panose="020B0300000000000000" pitchFamily="34" charset="-128"/>
            </a:endParaRPr>
          </a:p>
        </p:txBody>
      </p:sp>
      <p:sp>
        <p:nvSpPr>
          <p:cNvPr id="26" name="テキスト ボックス 25">
            <a:extLst>
              <a:ext uri="{FF2B5EF4-FFF2-40B4-BE49-F238E27FC236}">
                <a16:creationId xmlns:a16="http://schemas.microsoft.com/office/drawing/2014/main" id="{92168A59-7EAB-0907-2DD0-94CBDF89B964}"/>
              </a:ext>
            </a:extLst>
          </p:cNvPr>
          <p:cNvSpPr txBox="1"/>
          <p:nvPr/>
        </p:nvSpPr>
        <p:spPr>
          <a:xfrm>
            <a:off x="3750196" y="2936883"/>
            <a:ext cx="4687743" cy="400110"/>
          </a:xfrm>
          <a:prstGeom prst="rect">
            <a:avLst/>
          </a:prstGeom>
          <a:noFill/>
          <a:ln>
            <a:solidFill>
              <a:schemeClr val="tx1"/>
            </a:solidFill>
          </a:ln>
        </p:spPr>
        <p:txBody>
          <a:bodyPr wrap="square" rtlCol="0">
            <a:spAutoFit/>
          </a:bodyPr>
          <a:lstStyle/>
          <a:p>
            <a:r>
              <a:rPr kumimoji="1" lang="en" altLang="ja-JP" sz="2000" dirty="0">
                <a:latin typeface="+mj-ea"/>
                <a:ea typeface="+mj-ea"/>
              </a:rPr>
              <a:t>https://</a:t>
            </a:r>
            <a:r>
              <a:rPr kumimoji="1" lang="en" altLang="ja-JP" sz="2000" b="1" dirty="0" err="1">
                <a:solidFill>
                  <a:srgbClr val="0432FF"/>
                </a:solidFill>
                <a:latin typeface="+mj-ea"/>
                <a:ea typeface="+mj-ea"/>
              </a:rPr>
              <a:t>store</a:t>
            </a:r>
            <a:r>
              <a:rPr kumimoji="1" lang="en" altLang="ja-JP" sz="2000" dirty="0" err="1">
                <a:latin typeface="+mj-ea"/>
                <a:ea typeface="+mj-ea"/>
              </a:rPr>
              <a:t>.cosign-lab.com</a:t>
            </a:r>
            <a:endParaRPr kumimoji="1" lang="en-US" altLang="ja-JP" sz="2000" dirty="0">
              <a:solidFill>
                <a:schemeClr val="bg1"/>
              </a:solidFill>
              <a:latin typeface="Hiragino Kaku Gothic Pro W3" panose="020B0300000000000000" pitchFamily="34" charset="-128"/>
              <a:ea typeface="Hiragino Kaku Gothic Pro W3" panose="020B0300000000000000" pitchFamily="34" charset="-128"/>
            </a:endParaRPr>
          </a:p>
        </p:txBody>
      </p:sp>
      <p:sp>
        <p:nvSpPr>
          <p:cNvPr id="28" name="テキスト ボックス 27">
            <a:extLst>
              <a:ext uri="{FF2B5EF4-FFF2-40B4-BE49-F238E27FC236}">
                <a16:creationId xmlns:a16="http://schemas.microsoft.com/office/drawing/2014/main" id="{D203751F-8B0E-2507-6BDE-BA75ABD0A5EC}"/>
              </a:ext>
            </a:extLst>
          </p:cNvPr>
          <p:cNvSpPr txBox="1"/>
          <p:nvPr/>
        </p:nvSpPr>
        <p:spPr>
          <a:xfrm>
            <a:off x="3750195" y="4204974"/>
            <a:ext cx="4687743" cy="400110"/>
          </a:xfrm>
          <a:prstGeom prst="rect">
            <a:avLst/>
          </a:prstGeom>
          <a:noFill/>
          <a:ln>
            <a:solidFill>
              <a:schemeClr val="tx1"/>
            </a:solidFill>
          </a:ln>
        </p:spPr>
        <p:txBody>
          <a:bodyPr wrap="square" rtlCol="0">
            <a:spAutoFit/>
          </a:bodyPr>
          <a:lstStyle/>
          <a:p>
            <a:r>
              <a:rPr lang="en" altLang="ja-JP" sz="2000" dirty="0">
                <a:latin typeface="+mj-ea"/>
                <a:ea typeface="+mj-ea"/>
              </a:rPr>
              <a:t>https://</a:t>
            </a:r>
            <a:r>
              <a:rPr lang="en" altLang="ja-JP" sz="2000" b="1" dirty="0">
                <a:solidFill>
                  <a:srgbClr val="0432FF"/>
                </a:solidFill>
                <a:latin typeface="+mj-ea"/>
                <a:ea typeface="+mj-ea"/>
              </a:rPr>
              <a:t>sign-</a:t>
            </a:r>
            <a:r>
              <a:rPr lang="en" altLang="ja-JP" sz="2000" b="1" dirty="0" err="1">
                <a:solidFill>
                  <a:srgbClr val="0432FF"/>
                </a:solidFill>
                <a:latin typeface="+mj-ea"/>
                <a:ea typeface="+mj-ea"/>
              </a:rPr>
              <a:t>navi.info</a:t>
            </a:r>
            <a:endParaRPr lang="en" altLang="ja-JP" sz="2000" b="1" dirty="0">
              <a:solidFill>
                <a:srgbClr val="0432FF"/>
              </a:solidFill>
              <a:latin typeface="+mj-ea"/>
              <a:ea typeface="+mj-ea"/>
            </a:endParaRPr>
          </a:p>
        </p:txBody>
      </p:sp>
      <p:sp>
        <p:nvSpPr>
          <p:cNvPr id="30" name="テキスト ボックス 29">
            <a:extLst>
              <a:ext uri="{FF2B5EF4-FFF2-40B4-BE49-F238E27FC236}">
                <a16:creationId xmlns:a16="http://schemas.microsoft.com/office/drawing/2014/main" id="{E08153A3-53DD-28E5-7649-4B69B93257AC}"/>
              </a:ext>
            </a:extLst>
          </p:cNvPr>
          <p:cNvSpPr txBox="1"/>
          <p:nvPr/>
        </p:nvSpPr>
        <p:spPr>
          <a:xfrm>
            <a:off x="3750194" y="4844144"/>
            <a:ext cx="4687743" cy="400110"/>
          </a:xfrm>
          <a:prstGeom prst="rect">
            <a:avLst/>
          </a:prstGeom>
          <a:noFill/>
          <a:ln>
            <a:solidFill>
              <a:schemeClr val="tx1"/>
            </a:solidFill>
          </a:ln>
        </p:spPr>
        <p:txBody>
          <a:bodyPr wrap="square" rtlCol="0">
            <a:spAutoFit/>
          </a:bodyPr>
          <a:lstStyle/>
          <a:p>
            <a:r>
              <a:rPr lang="en" altLang="ja-JP" sz="2000" dirty="0">
                <a:latin typeface="+mj-ea"/>
                <a:ea typeface="+mj-ea"/>
              </a:rPr>
              <a:t>https://</a:t>
            </a:r>
            <a:r>
              <a:rPr lang="en" altLang="ja-JP" sz="2000" b="1" dirty="0">
                <a:solidFill>
                  <a:srgbClr val="0432FF"/>
                </a:solidFill>
                <a:latin typeface="+mj-ea"/>
                <a:ea typeface="+mj-ea"/>
              </a:rPr>
              <a:t>sign-</a:t>
            </a:r>
            <a:r>
              <a:rPr lang="en" altLang="ja-JP" sz="2000" b="1" dirty="0" err="1">
                <a:solidFill>
                  <a:srgbClr val="0432FF"/>
                </a:solidFill>
                <a:latin typeface="+mj-ea"/>
                <a:ea typeface="+mj-ea"/>
              </a:rPr>
              <a:t>mi.info</a:t>
            </a:r>
            <a:endParaRPr kumimoji="1" lang="en-US" altLang="ja-JP" sz="2000" dirty="0">
              <a:solidFill>
                <a:schemeClr val="bg1"/>
              </a:solidFill>
              <a:latin typeface="Hiragino Kaku Gothic Pro W3" panose="020B0300000000000000" pitchFamily="34" charset="-128"/>
              <a:ea typeface="Hiragino Kaku Gothic Pro W3" panose="020B0300000000000000" pitchFamily="34" charset="-128"/>
            </a:endParaRPr>
          </a:p>
        </p:txBody>
      </p:sp>
      <p:sp>
        <p:nvSpPr>
          <p:cNvPr id="36" name="テキスト ボックス 35">
            <a:extLst>
              <a:ext uri="{FF2B5EF4-FFF2-40B4-BE49-F238E27FC236}">
                <a16:creationId xmlns:a16="http://schemas.microsoft.com/office/drawing/2014/main" id="{A0AF0EA8-CAF8-7D95-D13D-7A43E61EBE93}"/>
              </a:ext>
            </a:extLst>
          </p:cNvPr>
          <p:cNvSpPr txBox="1"/>
          <p:nvPr/>
        </p:nvSpPr>
        <p:spPr>
          <a:xfrm>
            <a:off x="3750185" y="1654517"/>
            <a:ext cx="4687752" cy="400110"/>
          </a:xfrm>
          <a:prstGeom prst="rect">
            <a:avLst/>
          </a:prstGeom>
          <a:noFill/>
          <a:ln>
            <a:solidFill>
              <a:schemeClr val="tx1"/>
            </a:solidFill>
          </a:ln>
        </p:spPr>
        <p:txBody>
          <a:bodyPr wrap="square" rtlCol="0">
            <a:spAutoFit/>
          </a:bodyPr>
          <a:lstStyle/>
          <a:p>
            <a:r>
              <a:rPr lang="ja-JP" altLang="en-US" sz="2000"/>
              <a:t>https://www.</a:t>
            </a:r>
            <a:r>
              <a:rPr lang="ja-JP" altLang="en-US" sz="2000" b="1">
                <a:solidFill>
                  <a:srgbClr val="0432FF"/>
                </a:solidFill>
              </a:rPr>
              <a:t>cosign-lab</a:t>
            </a:r>
            <a:r>
              <a:rPr lang="ja-JP" altLang="en-US" sz="2000"/>
              <a:t>.com</a:t>
            </a:r>
            <a:endParaRPr kumimoji="1" lang="en-US" altLang="ja-JP" sz="2000" dirty="0">
              <a:solidFill>
                <a:schemeClr val="bg1"/>
              </a:solidFill>
              <a:latin typeface="Hiragino Kaku Gothic Pro W3" panose="020B0300000000000000" pitchFamily="34" charset="-128"/>
              <a:ea typeface="Hiragino Kaku Gothic Pro W3" panose="020B0300000000000000" pitchFamily="34" charset="-128"/>
            </a:endParaRPr>
          </a:p>
        </p:txBody>
      </p:sp>
    </p:spTree>
    <p:extLst>
      <p:ext uri="{BB962C8B-B14F-4D97-AF65-F5344CB8AC3E}">
        <p14:creationId xmlns:p14="http://schemas.microsoft.com/office/powerpoint/2010/main" val="38084467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82F532-6397-C196-1ABE-203C60C70262}"/>
            </a:ext>
          </a:extLst>
        </p:cNvPr>
        <p:cNvGrpSpPr/>
        <p:nvPr/>
      </p:nvGrpSpPr>
      <p:grpSpPr>
        <a:xfrm>
          <a:off x="0" y="0"/>
          <a:ext cx="0" cy="0"/>
          <a:chOff x="0" y="0"/>
          <a:chExt cx="0" cy="0"/>
        </a:xfrm>
      </p:grpSpPr>
      <p:sp>
        <p:nvSpPr>
          <p:cNvPr id="4" name="タイトル 1">
            <a:extLst>
              <a:ext uri="{FF2B5EF4-FFF2-40B4-BE49-F238E27FC236}">
                <a16:creationId xmlns:a16="http://schemas.microsoft.com/office/drawing/2014/main" id="{82AB4B71-81FB-9C35-AD9C-3D1439898F49}"/>
              </a:ext>
            </a:extLst>
          </p:cNvPr>
          <p:cNvSpPr txBox="1">
            <a:spLocks/>
          </p:cNvSpPr>
          <p:nvPr/>
        </p:nvSpPr>
        <p:spPr>
          <a:xfrm>
            <a:off x="457200" y="290286"/>
            <a:ext cx="7024744" cy="852714"/>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kumimoji="1" sz="4400" kern="1200">
                <a:solidFill>
                  <a:schemeClr val="tx1"/>
                </a:solidFill>
                <a:latin typeface="+mj-lt"/>
                <a:ea typeface="+mj-ea"/>
                <a:cs typeface="+mj-cs"/>
              </a:defRPr>
            </a:lvl1pPr>
          </a:lstStyle>
          <a:p>
            <a:pPr algn="l"/>
            <a:endParaRPr lang="ja-JP" altLang="en-US" sz="3600" b="1" dirty="0">
              <a:solidFill>
                <a:srgbClr val="800002"/>
              </a:solidFill>
              <a:latin typeface="メイリオ"/>
              <a:ea typeface="メイリオ"/>
              <a:cs typeface="メイリオ"/>
            </a:endParaRPr>
          </a:p>
        </p:txBody>
      </p:sp>
      <p:sp>
        <p:nvSpPr>
          <p:cNvPr id="8" name="タイトル 1">
            <a:extLst>
              <a:ext uri="{FF2B5EF4-FFF2-40B4-BE49-F238E27FC236}">
                <a16:creationId xmlns:a16="http://schemas.microsoft.com/office/drawing/2014/main" id="{30B95DA5-71A1-B3D3-67AF-E36EF5B23DC8}"/>
              </a:ext>
            </a:extLst>
          </p:cNvPr>
          <p:cNvSpPr>
            <a:spLocks noGrp="1"/>
          </p:cNvSpPr>
          <p:nvPr>
            <p:ph type="title"/>
          </p:nvPr>
        </p:nvSpPr>
        <p:spPr>
          <a:xfrm>
            <a:off x="291061" y="407597"/>
            <a:ext cx="8329156" cy="520978"/>
          </a:xfrm>
        </p:spPr>
        <p:txBody>
          <a:bodyPr>
            <a:normAutofit/>
          </a:bodyPr>
          <a:lstStyle/>
          <a:p>
            <a:pPr algn="l"/>
            <a:r>
              <a:rPr kumimoji="1" lang="en-US" altLang="ja-JP" sz="2400" dirty="0">
                <a:solidFill>
                  <a:schemeClr val="tx1">
                    <a:lumMod val="85000"/>
                    <a:lumOff val="15000"/>
                  </a:schemeClr>
                </a:solidFill>
                <a:latin typeface="Hiragino Kaku Gothic ProN W3" panose="020B0300000000000000" pitchFamily="34" charset="-128"/>
                <a:ea typeface="Hiragino Kaku Gothic ProN W3" panose="020B0300000000000000" pitchFamily="34" charset="-128"/>
                <a:cs typeface="メイリオ"/>
              </a:rPr>
              <a:t>SNS</a:t>
            </a:r>
            <a:r>
              <a:rPr kumimoji="1" lang="ja-JP" altLang="en-US" sz="2400">
                <a:solidFill>
                  <a:schemeClr val="tx1">
                    <a:lumMod val="85000"/>
                    <a:lumOff val="15000"/>
                  </a:schemeClr>
                </a:solidFill>
                <a:latin typeface="Hiragino Kaku Gothic ProN W3" panose="020B0300000000000000" pitchFamily="34" charset="-128"/>
                <a:ea typeface="Hiragino Kaku Gothic ProN W3" panose="020B0300000000000000" pitchFamily="34" charset="-128"/>
                <a:cs typeface="メイリオ"/>
              </a:rPr>
              <a:t>情報</a:t>
            </a:r>
            <a:endParaRPr kumimoji="1" lang="ja-JP" altLang="en-US" sz="1600" dirty="0">
              <a:solidFill>
                <a:schemeClr val="tx1">
                  <a:lumMod val="85000"/>
                  <a:lumOff val="15000"/>
                </a:schemeClr>
              </a:solidFill>
              <a:latin typeface="Hiragino Kaku Gothic ProN W3" panose="020B0300000000000000" pitchFamily="34" charset="-128"/>
              <a:ea typeface="Hiragino Kaku Gothic ProN W3" panose="020B0300000000000000" pitchFamily="34" charset="-128"/>
              <a:cs typeface="メイリオ"/>
            </a:endParaRPr>
          </a:p>
        </p:txBody>
      </p:sp>
      <p:cxnSp>
        <p:nvCxnSpPr>
          <p:cNvPr id="9" name="直線コネクタ 8">
            <a:extLst>
              <a:ext uri="{FF2B5EF4-FFF2-40B4-BE49-F238E27FC236}">
                <a16:creationId xmlns:a16="http://schemas.microsoft.com/office/drawing/2014/main" id="{9DD30E20-A81A-E775-DD70-1673D5902495}"/>
              </a:ext>
            </a:extLst>
          </p:cNvPr>
          <p:cNvCxnSpPr>
            <a:cxnSpLocks/>
          </p:cNvCxnSpPr>
          <p:nvPr/>
        </p:nvCxnSpPr>
        <p:spPr>
          <a:xfrm>
            <a:off x="0" y="1023575"/>
            <a:ext cx="9144000" cy="0"/>
          </a:xfrm>
          <a:prstGeom prst="line">
            <a:avLst/>
          </a:prstGeom>
          <a:ln w="19050">
            <a:solidFill>
              <a:srgbClr val="0096FF"/>
            </a:solidFill>
          </a:ln>
          <a:effectLst/>
        </p:spPr>
        <p:style>
          <a:lnRef idx="2">
            <a:schemeClr val="accent1"/>
          </a:lnRef>
          <a:fillRef idx="0">
            <a:schemeClr val="accent1"/>
          </a:fillRef>
          <a:effectRef idx="1">
            <a:schemeClr val="accent1"/>
          </a:effectRef>
          <a:fontRef idx="minor">
            <a:schemeClr val="tx1"/>
          </a:fontRef>
        </p:style>
      </p:cxnSp>
      <p:sp>
        <p:nvSpPr>
          <p:cNvPr id="11" name="テキスト ボックス 10">
            <a:extLst>
              <a:ext uri="{FF2B5EF4-FFF2-40B4-BE49-F238E27FC236}">
                <a16:creationId xmlns:a16="http://schemas.microsoft.com/office/drawing/2014/main" id="{F426E84A-25BF-9DAC-C67D-E55FAE0E700D}"/>
              </a:ext>
            </a:extLst>
          </p:cNvPr>
          <p:cNvSpPr txBox="1"/>
          <p:nvPr/>
        </p:nvSpPr>
        <p:spPr>
          <a:xfrm>
            <a:off x="457200" y="1260311"/>
            <a:ext cx="7749822" cy="2123658"/>
          </a:xfrm>
          <a:prstGeom prst="rect">
            <a:avLst/>
          </a:prstGeom>
          <a:noFill/>
        </p:spPr>
        <p:txBody>
          <a:bodyPr wrap="square">
            <a:spAutoFit/>
          </a:bodyPr>
          <a:lstStyle/>
          <a:p>
            <a:endParaRPr lang="en-US" altLang="ja-JP" sz="1200" dirty="0">
              <a:effectLst/>
              <a:latin typeface="Hiragino Kaku Gothic ProN W3" panose="020B0300000000000000" pitchFamily="34" charset="-128"/>
              <a:ea typeface="Hiragino Kaku Gothic ProN W3" panose="020B0300000000000000" pitchFamily="34" charset="-128"/>
            </a:endParaRPr>
          </a:p>
          <a:p>
            <a:r>
              <a:rPr lang="en-US" altLang="ja-JP" sz="1200" dirty="0">
                <a:latin typeface="Hiragino Kaku Gothic ProN W3" panose="020B0300000000000000" pitchFamily="34" charset="-128"/>
                <a:ea typeface="Hiragino Kaku Gothic ProN W3" panose="020B0300000000000000" pitchFamily="34" charset="-128"/>
              </a:rPr>
              <a:t>Instagram</a:t>
            </a:r>
          </a:p>
          <a:p>
            <a:endParaRPr lang="en-US" altLang="ja-JP" sz="1200" dirty="0">
              <a:latin typeface="Hiragino Kaku Gothic ProN W3" panose="020B0300000000000000" pitchFamily="34" charset="-128"/>
              <a:ea typeface="Hiragino Kaku Gothic ProN W3" panose="020B0300000000000000" pitchFamily="34" charset="-128"/>
            </a:endParaRPr>
          </a:p>
          <a:p>
            <a:r>
              <a:rPr lang="en-US" altLang="ja-JP" sz="1200" dirty="0">
                <a:latin typeface="Hiragino Kaku Gothic ProN W3" panose="020B0300000000000000" pitchFamily="34" charset="-128"/>
                <a:ea typeface="Hiragino Kaku Gothic ProN W3" panose="020B0300000000000000" pitchFamily="34" charset="-128"/>
              </a:rPr>
              <a:t>CO:SIGN</a:t>
            </a:r>
            <a:r>
              <a:rPr lang="ja-JP" altLang="en-US" sz="1200">
                <a:latin typeface="Hiragino Kaku Gothic ProN W3" panose="020B0300000000000000" pitchFamily="34" charset="-128"/>
                <a:ea typeface="Hiragino Kaku Gothic ProN W3" panose="020B0300000000000000" pitchFamily="34" charset="-128"/>
              </a:rPr>
              <a:t>工房</a:t>
            </a:r>
            <a:endParaRPr lang="en-US" altLang="ja-JP" sz="1200" dirty="0">
              <a:effectLst/>
              <a:latin typeface="Hiragino Kaku Gothic ProN W3" panose="020B0300000000000000" pitchFamily="34" charset="-128"/>
              <a:ea typeface="Hiragino Kaku Gothic ProN W3" panose="020B0300000000000000" pitchFamily="34" charset="-128"/>
            </a:endParaRPr>
          </a:p>
          <a:p>
            <a:r>
              <a:rPr lang="en" altLang="ja-JP" sz="1200" dirty="0">
                <a:effectLst/>
                <a:latin typeface="Helvetica Neue" panose="02000503000000020004" pitchFamily="2" charset="0"/>
                <a:hlinkClick r:id="rId2"/>
              </a:rPr>
              <a:t>https://www.instagram.com/cosign.works?igsh=bndpaGQzODdoYXo4&amp;utm_source=qr</a:t>
            </a:r>
            <a:endParaRPr lang="en" altLang="ja-JP" sz="1200" dirty="0">
              <a:effectLst/>
              <a:latin typeface="Helvetica Neue" panose="02000503000000020004" pitchFamily="2" charset="0"/>
            </a:endParaRPr>
          </a:p>
          <a:p>
            <a:br>
              <a:rPr lang="en" altLang="ja-JP" sz="1200" dirty="0">
                <a:effectLst/>
                <a:latin typeface="Hiragino Kaku Gothic ProN W3" panose="020B0300000000000000" pitchFamily="34" charset="-128"/>
                <a:ea typeface="Hiragino Kaku Gothic ProN W3" panose="020B0300000000000000" pitchFamily="34" charset="-128"/>
              </a:rPr>
            </a:br>
            <a:endParaRPr lang="en" altLang="ja-JP" sz="1200" dirty="0">
              <a:effectLst/>
              <a:latin typeface="Hiragino Kaku Gothic ProN W3" panose="020B0300000000000000" pitchFamily="34" charset="-128"/>
              <a:ea typeface="Hiragino Kaku Gothic ProN W3" panose="020B0300000000000000" pitchFamily="34" charset="-128"/>
            </a:endParaRPr>
          </a:p>
          <a:p>
            <a:br>
              <a:rPr lang="en" altLang="ja-JP" sz="1200" dirty="0">
                <a:effectLst/>
                <a:latin typeface="Hiragino Kaku Gothic ProN W3" panose="020B0300000000000000" pitchFamily="34" charset="-128"/>
                <a:ea typeface="Hiragino Kaku Gothic ProN W3" panose="020B0300000000000000" pitchFamily="34" charset="-128"/>
              </a:rPr>
            </a:br>
            <a:endParaRPr lang="en" altLang="ja-JP" sz="1200" dirty="0">
              <a:effectLst/>
              <a:latin typeface="Hiragino Kaku Gothic ProN W3" panose="020B0300000000000000" pitchFamily="34" charset="-128"/>
              <a:ea typeface="Hiragino Kaku Gothic ProN W3" panose="020B0300000000000000" pitchFamily="34" charset="-128"/>
            </a:endParaRPr>
          </a:p>
          <a:p>
            <a:br>
              <a:rPr lang="en" altLang="ja-JP" sz="1200" dirty="0">
                <a:effectLst/>
                <a:latin typeface="Hiragino Kaku Gothic ProN W3" panose="020B0300000000000000" pitchFamily="34" charset="-128"/>
                <a:ea typeface="Hiragino Kaku Gothic ProN W3" panose="020B0300000000000000" pitchFamily="34" charset="-128"/>
              </a:rPr>
            </a:br>
            <a:endParaRPr lang="en" altLang="ja-JP" sz="1200" dirty="0">
              <a:effectLst/>
              <a:latin typeface="Hiragino Kaku Gothic ProN W3" panose="020B0300000000000000" pitchFamily="34" charset="-128"/>
              <a:ea typeface="Hiragino Kaku Gothic ProN W3" panose="020B0300000000000000" pitchFamily="34" charset="-128"/>
            </a:endParaRPr>
          </a:p>
        </p:txBody>
      </p:sp>
      <p:pic>
        <p:nvPicPr>
          <p:cNvPr id="13" name="図 12" descr="グラフィカル ユーザー インターフェイス, テキスト, アプリケーション&#10;&#10;AI によって生成されたコンテンツは間違っている可能性があります。">
            <a:extLst>
              <a:ext uri="{FF2B5EF4-FFF2-40B4-BE49-F238E27FC236}">
                <a16:creationId xmlns:a16="http://schemas.microsoft.com/office/drawing/2014/main" id="{F4FA5B5D-FB3A-4F3D-2D01-7FC1DD161836}"/>
              </a:ext>
            </a:extLst>
          </p:cNvPr>
          <p:cNvPicPr>
            <a:picLocks noChangeAspect="1"/>
          </p:cNvPicPr>
          <p:nvPr/>
        </p:nvPicPr>
        <p:blipFill>
          <a:blip r:embed="rId3"/>
          <a:stretch>
            <a:fillRect/>
          </a:stretch>
        </p:blipFill>
        <p:spPr>
          <a:xfrm>
            <a:off x="569439" y="2322140"/>
            <a:ext cx="7772400" cy="4326234"/>
          </a:xfrm>
          <a:prstGeom prst="rect">
            <a:avLst/>
          </a:prstGeom>
        </p:spPr>
      </p:pic>
    </p:spTree>
    <p:extLst>
      <p:ext uri="{BB962C8B-B14F-4D97-AF65-F5344CB8AC3E}">
        <p14:creationId xmlns:p14="http://schemas.microsoft.com/office/powerpoint/2010/main" val="22601889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9841C3-2E58-B2DF-FF41-C204091B8053}"/>
            </a:ext>
          </a:extLst>
        </p:cNvPr>
        <p:cNvGrpSpPr/>
        <p:nvPr/>
      </p:nvGrpSpPr>
      <p:grpSpPr>
        <a:xfrm>
          <a:off x="0" y="0"/>
          <a:ext cx="0" cy="0"/>
          <a:chOff x="0" y="0"/>
          <a:chExt cx="0" cy="0"/>
        </a:xfrm>
      </p:grpSpPr>
      <p:sp>
        <p:nvSpPr>
          <p:cNvPr id="4" name="タイトル 1">
            <a:extLst>
              <a:ext uri="{FF2B5EF4-FFF2-40B4-BE49-F238E27FC236}">
                <a16:creationId xmlns:a16="http://schemas.microsoft.com/office/drawing/2014/main" id="{DB317CE5-CE38-3746-39FC-F417EA66E4B2}"/>
              </a:ext>
            </a:extLst>
          </p:cNvPr>
          <p:cNvSpPr txBox="1">
            <a:spLocks/>
          </p:cNvSpPr>
          <p:nvPr/>
        </p:nvSpPr>
        <p:spPr>
          <a:xfrm>
            <a:off x="457200" y="290286"/>
            <a:ext cx="7024744" cy="852714"/>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kumimoji="1" sz="4400" kern="1200">
                <a:solidFill>
                  <a:schemeClr val="tx1"/>
                </a:solidFill>
                <a:latin typeface="+mj-lt"/>
                <a:ea typeface="+mj-ea"/>
                <a:cs typeface="+mj-cs"/>
              </a:defRPr>
            </a:lvl1pPr>
          </a:lstStyle>
          <a:p>
            <a:pPr algn="l"/>
            <a:endParaRPr lang="ja-JP" altLang="en-US" sz="3600" b="1" dirty="0">
              <a:solidFill>
                <a:srgbClr val="800002"/>
              </a:solidFill>
              <a:latin typeface="メイリオ"/>
              <a:ea typeface="メイリオ"/>
              <a:cs typeface="メイリオ"/>
            </a:endParaRPr>
          </a:p>
        </p:txBody>
      </p:sp>
      <p:sp>
        <p:nvSpPr>
          <p:cNvPr id="8" name="タイトル 1">
            <a:extLst>
              <a:ext uri="{FF2B5EF4-FFF2-40B4-BE49-F238E27FC236}">
                <a16:creationId xmlns:a16="http://schemas.microsoft.com/office/drawing/2014/main" id="{47E2CD30-CB1A-F24F-7B04-8520E903F6AB}"/>
              </a:ext>
            </a:extLst>
          </p:cNvPr>
          <p:cNvSpPr>
            <a:spLocks noGrp="1"/>
          </p:cNvSpPr>
          <p:nvPr>
            <p:ph type="title"/>
          </p:nvPr>
        </p:nvSpPr>
        <p:spPr>
          <a:xfrm>
            <a:off x="291061" y="407597"/>
            <a:ext cx="8329156" cy="520978"/>
          </a:xfrm>
        </p:spPr>
        <p:txBody>
          <a:bodyPr>
            <a:normAutofit/>
          </a:bodyPr>
          <a:lstStyle/>
          <a:p>
            <a:pPr algn="l"/>
            <a:r>
              <a:rPr lang="ja-JP" altLang="en-US" sz="2400">
                <a:solidFill>
                  <a:schemeClr val="tx1">
                    <a:lumMod val="85000"/>
                    <a:lumOff val="15000"/>
                  </a:schemeClr>
                </a:solidFill>
                <a:latin typeface="Hiragino Kaku Gothic ProN W3" panose="020B0300000000000000" pitchFamily="34" charset="-128"/>
                <a:ea typeface="Hiragino Kaku Gothic ProN W3" panose="020B0300000000000000" pitchFamily="34" charset="-128"/>
                <a:cs typeface="メイリオ"/>
              </a:rPr>
              <a:t>企業情報</a:t>
            </a:r>
            <a:endParaRPr kumimoji="1" lang="ja-JP" altLang="en-US" sz="1600" dirty="0">
              <a:solidFill>
                <a:schemeClr val="tx1">
                  <a:lumMod val="85000"/>
                  <a:lumOff val="15000"/>
                </a:schemeClr>
              </a:solidFill>
              <a:latin typeface="Hiragino Kaku Gothic ProN W3" panose="020B0300000000000000" pitchFamily="34" charset="-128"/>
              <a:ea typeface="Hiragino Kaku Gothic ProN W3" panose="020B0300000000000000" pitchFamily="34" charset="-128"/>
              <a:cs typeface="メイリオ"/>
            </a:endParaRPr>
          </a:p>
        </p:txBody>
      </p:sp>
      <p:sp>
        <p:nvSpPr>
          <p:cNvPr id="11" name="テキスト ボックス 10">
            <a:extLst>
              <a:ext uri="{FF2B5EF4-FFF2-40B4-BE49-F238E27FC236}">
                <a16:creationId xmlns:a16="http://schemas.microsoft.com/office/drawing/2014/main" id="{C863D028-371B-8212-903F-07977EAF8F1B}"/>
              </a:ext>
            </a:extLst>
          </p:cNvPr>
          <p:cNvSpPr txBox="1"/>
          <p:nvPr/>
        </p:nvSpPr>
        <p:spPr>
          <a:xfrm>
            <a:off x="457199" y="1260311"/>
            <a:ext cx="7806267" cy="2308324"/>
          </a:xfrm>
          <a:prstGeom prst="rect">
            <a:avLst/>
          </a:prstGeom>
          <a:noFill/>
        </p:spPr>
        <p:txBody>
          <a:bodyPr wrap="square">
            <a:spAutoFit/>
          </a:bodyPr>
          <a:lstStyle/>
          <a:p>
            <a:r>
              <a:rPr lang="ja-JP" altLang="en-US" sz="1200">
                <a:effectLst/>
                <a:latin typeface="Hiragino Kaku Gothic ProN W3" panose="020B0300000000000000" pitchFamily="34" charset="-128"/>
                <a:ea typeface="Hiragino Kaku Gothic ProN W3" panose="020B0300000000000000" pitchFamily="34" charset="-128"/>
              </a:rPr>
              <a:t>〒</a:t>
            </a:r>
            <a:r>
              <a:rPr lang="en-US" altLang="ja-JP" sz="1200" dirty="0">
                <a:effectLst/>
                <a:latin typeface="Hiragino Kaku Gothic ProN W3" panose="020B0300000000000000" pitchFamily="34" charset="-128"/>
                <a:ea typeface="Hiragino Kaku Gothic ProN W3" panose="020B0300000000000000" pitchFamily="34" charset="-128"/>
              </a:rPr>
              <a:t>532-0026</a:t>
            </a:r>
            <a:r>
              <a:rPr lang="ja-JP" altLang="en-US" sz="1200">
                <a:effectLst/>
                <a:latin typeface="Hiragino Kaku Gothic ProN W3" panose="020B0300000000000000" pitchFamily="34" charset="-128"/>
                <a:ea typeface="Hiragino Kaku Gothic ProN W3" panose="020B0300000000000000" pitchFamily="34" charset="-128"/>
              </a:rPr>
              <a:t>　大阪市淀川区西三国</a:t>
            </a:r>
            <a:r>
              <a:rPr lang="en-US" altLang="ja-JP" sz="1200" dirty="0">
                <a:effectLst/>
                <a:latin typeface="Hiragino Kaku Gothic ProN W3" panose="020B0300000000000000" pitchFamily="34" charset="-128"/>
                <a:ea typeface="Hiragino Kaku Gothic ProN W3" panose="020B0300000000000000" pitchFamily="34" charset="-128"/>
              </a:rPr>
              <a:t>3-9-4</a:t>
            </a:r>
          </a:p>
          <a:p>
            <a:r>
              <a:rPr lang="ja-JP" altLang="en" sz="1200">
                <a:effectLst/>
                <a:latin typeface="Hiragino Kaku Gothic ProN W3" panose="020B0300000000000000" pitchFamily="34" charset="-128"/>
                <a:ea typeface="Hiragino Kaku Gothic ProN W3" panose="020B0300000000000000" pitchFamily="34" charset="-128"/>
              </a:rPr>
              <a:t>ＣＯ：ＳＩＧＮ：ＬＡＢ</a:t>
            </a:r>
            <a:r>
              <a:rPr lang="ja-JP" altLang="en-US" sz="1200">
                <a:effectLst/>
                <a:latin typeface="Hiragino Kaku Gothic ProN W3" panose="020B0300000000000000" pitchFamily="34" charset="-128"/>
                <a:ea typeface="Hiragino Kaku Gothic ProN W3" panose="020B0300000000000000" pitchFamily="34" charset="-128"/>
              </a:rPr>
              <a:t>合同会社</a:t>
            </a:r>
          </a:p>
          <a:p>
            <a:r>
              <a:rPr lang="en" altLang="ja-JP" sz="1200" dirty="0">
                <a:effectLst/>
                <a:latin typeface="Hiragino Kaku Gothic ProN W3" panose="020B0300000000000000" pitchFamily="34" charset="-128"/>
                <a:ea typeface="Hiragino Kaku Gothic ProN W3" panose="020B0300000000000000" pitchFamily="34" charset="-128"/>
              </a:rPr>
              <a:t>FAX</a:t>
            </a:r>
            <a:r>
              <a:rPr lang="ja-JP" altLang="en" sz="1200">
                <a:effectLst/>
                <a:latin typeface="Hiragino Kaku Gothic ProN W3" panose="020B0300000000000000" pitchFamily="34" charset="-128"/>
                <a:ea typeface="Hiragino Kaku Gothic ProN W3" panose="020B0300000000000000" pitchFamily="34" charset="-128"/>
              </a:rPr>
              <a:t>：</a:t>
            </a:r>
            <a:r>
              <a:rPr lang="en" altLang="ja-JP" sz="1200" dirty="0">
                <a:effectLst/>
                <a:latin typeface="Hiragino Kaku Gothic ProN W3" panose="020B0300000000000000" pitchFamily="34" charset="-128"/>
                <a:ea typeface="Hiragino Kaku Gothic ProN W3" panose="020B0300000000000000" pitchFamily="34" charset="-128"/>
              </a:rPr>
              <a:t>06-7182-0523</a:t>
            </a:r>
          </a:p>
          <a:p>
            <a:endParaRPr lang="en-US" altLang="ja-JP" sz="1200" dirty="0">
              <a:effectLst/>
              <a:latin typeface="Hiragino Kaku Gothic ProN W3" panose="020B0300000000000000" pitchFamily="34" charset="-128"/>
              <a:ea typeface="Hiragino Kaku Gothic ProN W3" panose="020B0300000000000000" pitchFamily="34" charset="-128"/>
            </a:endParaRPr>
          </a:p>
          <a:p>
            <a:r>
              <a:rPr lang="ja-JP" altLang="en-US" sz="1200">
                <a:effectLst/>
                <a:latin typeface="Hiragino Kaku Gothic ProN W3" panose="020B0300000000000000" pitchFamily="34" charset="-128"/>
                <a:ea typeface="Hiragino Kaku Gothic ProN W3" panose="020B0300000000000000" pitchFamily="34" charset="-128"/>
              </a:rPr>
              <a:t>営業時間</a:t>
            </a:r>
          </a:p>
          <a:p>
            <a:r>
              <a:rPr lang="en" altLang="ja-JP" sz="1200" dirty="0">
                <a:latin typeface="Hiragino Kaku Gothic ProN W3" panose="020B0300000000000000" pitchFamily="34" charset="-128"/>
                <a:ea typeface="Hiragino Kaku Gothic ProN W3" panose="020B0300000000000000" pitchFamily="34" charset="-128"/>
              </a:rPr>
              <a:t>10</a:t>
            </a:r>
            <a:r>
              <a:rPr lang="en" altLang="ja-JP" sz="1200" dirty="0">
                <a:effectLst/>
                <a:latin typeface="Hiragino Kaku Gothic ProN W3" panose="020B0300000000000000" pitchFamily="34" charset="-128"/>
                <a:ea typeface="Hiragino Kaku Gothic ProN W3" panose="020B0300000000000000" pitchFamily="34" charset="-128"/>
              </a:rPr>
              <a:t>:00</a:t>
            </a:r>
            <a:r>
              <a:rPr lang="ja-JP" altLang="en" sz="1200">
                <a:effectLst/>
                <a:latin typeface="Hiragino Kaku Gothic ProN W3" panose="020B0300000000000000" pitchFamily="34" charset="-128"/>
                <a:ea typeface="Hiragino Kaku Gothic ProN W3" panose="020B0300000000000000" pitchFamily="34" charset="-128"/>
              </a:rPr>
              <a:t>～</a:t>
            </a:r>
            <a:r>
              <a:rPr lang="en" altLang="ja-JP" sz="1200" dirty="0">
                <a:effectLst/>
                <a:latin typeface="Hiragino Kaku Gothic ProN W3" panose="020B0300000000000000" pitchFamily="34" charset="-128"/>
                <a:ea typeface="Hiragino Kaku Gothic ProN W3" panose="020B0300000000000000" pitchFamily="34" charset="-128"/>
              </a:rPr>
              <a:t>17:00</a:t>
            </a:r>
          </a:p>
          <a:p>
            <a:r>
              <a:rPr lang="en" altLang="ja-JP" sz="1200" dirty="0">
                <a:effectLst/>
                <a:latin typeface="Hiragino Kaku Gothic ProN W3" panose="020B0300000000000000" pitchFamily="34" charset="-128"/>
                <a:ea typeface="Hiragino Kaku Gothic ProN W3" panose="020B0300000000000000" pitchFamily="34" charset="-128"/>
              </a:rPr>
              <a:t>CLOSE</a:t>
            </a:r>
            <a:r>
              <a:rPr lang="ja-JP" altLang="en" sz="1200">
                <a:effectLst/>
                <a:latin typeface="Hiragino Kaku Gothic ProN W3" panose="020B0300000000000000" pitchFamily="34" charset="-128"/>
                <a:ea typeface="Hiragino Kaku Gothic ProN W3" panose="020B0300000000000000" pitchFamily="34" charset="-128"/>
              </a:rPr>
              <a:t>：</a:t>
            </a:r>
            <a:r>
              <a:rPr lang="ja-JP" altLang="en-US" sz="1200">
                <a:effectLst/>
                <a:latin typeface="Hiragino Kaku Gothic ProN W3" panose="020B0300000000000000" pitchFamily="34" charset="-128"/>
                <a:ea typeface="Hiragino Kaku Gothic ProN W3" panose="020B0300000000000000" pitchFamily="34" charset="-128"/>
              </a:rPr>
              <a:t>土曜日、日曜日</a:t>
            </a:r>
            <a:endParaRPr lang="en-US" altLang="ja-JP" sz="1200" dirty="0">
              <a:effectLst/>
              <a:latin typeface="Hiragino Kaku Gothic ProN W3" panose="020B0300000000000000" pitchFamily="34" charset="-128"/>
              <a:ea typeface="Hiragino Kaku Gothic ProN W3" panose="020B0300000000000000" pitchFamily="34" charset="-128"/>
            </a:endParaRPr>
          </a:p>
          <a:p>
            <a:endParaRPr lang="en-US" altLang="ja-JP" sz="1200" dirty="0">
              <a:latin typeface="Hiragino Kaku Gothic ProN W3" panose="020B0300000000000000" pitchFamily="34" charset="-128"/>
              <a:ea typeface="Hiragino Kaku Gothic ProN W3" panose="020B0300000000000000" pitchFamily="34" charset="-128"/>
            </a:endParaRPr>
          </a:p>
          <a:p>
            <a:endParaRPr lang="en-US" altLang="ja-JP" sz="1200" dirty="0">
              <a:effectLst/>
              <a:latin typeface="Hiragino Kaku Gothic ProN W3" panose="020B0300000000000000" pitchFamily="34" charset="-128"/>
              <a:ea typeface="Hiragino Kaku Gothic ProN W3" panose="020B0300000000000000" pitchFamily="34" charset="-128"/>
            </a:endParaRPr>
          </a:p>
          <a:p>
            <a:r>
              <a:rPr lang="en" altLang="ja-JP" sz="1200" dirty="0">
                <a:effectLst/>
                <a:latin typeface="Hiragino Kaku Gothic ProN W3" panose="020B0300000000000000" pitchFamily="34" charset="-128"/>
                <a:ea typeface="Hiragino Kaku Gothic ProN W3" panose="020B0300000000000000" pitchFamily="34" charset="-128"/>
              </a:rPr>
              <a:t>Contact</a:t>
            </a:r>
          </a:p>
          <a:p>
            <a:r>
              <a:rPr lang="ja-JP" altLang="en-US" sz="1200">
                <a:effectLst/>
                <a:latin typeface="Hiragino Kaku Gothic ProN W3" panose="020B0300000000000000" pitchFamily="34" charset="-128"/>
                <a:ea typeface="Hiragino Kaku Gothic ProN W3" panose="020B0300000000000000" pitchFamily="34" charset="-128"/>
              </a:rPr>
              <a:t>お問い合わせ</a:t>
            </a:r>
          </a:p>
          <a:p>
            <a:r>
              <a:rPr lang="en" altLang="ja-JP" sz="1200" dirty="0" err="1">
                <a:effectLst/>
                <a:latin typeface="Hiragino Kaku Gothic ProN W3" panose="020B0300000000000000" pitchFamily="34" charset="-128"/>
                <a:ea typeface="Hiragino Kaku Gothic ProN W3" panose="020B0300000000000000" pitchFamily="34" charset="-128"/>
              </a:rPr>
              <a:t>info@idaj.net</a:t>
            </a:r>
            <a:endParaRPr lang="en" altLang="ja-JP" sz="1200" dirty="0">
              <a:effectLst/>
              <a:latin typeface="Hiragino Kaku Gothic ProN W3" panose="020B0300000000000000" pitchFamily="34" charset="-128"/>
              <a:ea typeface="Hiragino Kaku Gothic ProN W3" panose="020B0300000000000000" pitchFamily="34" charset="-128"/>
            </a:endParaRPr>
          </a:p>
        </p:txBody>
      </p:sp>
      <p:cxnSp>
        <p:nvCxnSpPr>
          <p:cNvPr id="9" name="直線コネクタ 8">
            <a:extLst>
              <a:ext uri="{FF2B5EF4-FFF2-40B4-BE49-F238E27FC236}">
                <a16:creationId xmlns:a16="http://schemas.microsoft.com/office/drawing/2014/main" id="{A78EE8D2-875A-3716-3721-A385161F18D7}"/>
              </a:ext>
            </a:extLst>
          </p:cNvPr>
          <p:cNvCxnSpPr>
            <a:cxnSpLocks/>
          </p:cNvCxnSpPr>
          <p:nvPr/>
        </p:nvCxnSpPr>
        <p:spPr>
          <a:xfrm>
            <a:off x="0" y="1023575"/>
            <a:ext cx="9144000" cy="0"/>
          </a:xfrm>
          <a:prstGeom prst="line">
            <a:avLst/>
          </a:prstGeom>
          <a:ln w="19050">
            <a:solidFill>
              <a:srgbClr val="0096FF"/>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094305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EA7957-78D5-332F-E0BB-94FA826F7923}"/>
            </a:ext>
          </a:extLst>
        </p:cNvPr>
        <p:cNvGrpSpPr/>
        <p:nvPr/>
      </p:nvGrpSpPr>
      <p:grpSpPr>
        <a:xfrm>
          <a:off x="0" y="0"/>
          <a:ext cx="0" cy="0"/>
          <a:chOff x="0" y="0"/>
          <a:chExt cx="0" cy="0"/>
        </a:xfrm>
      </p:grpSpPr>
      <p:sp>
        <p:nvSpPr>
          <p:cNvPr id="4" name="タイトル 1">
            <a:extLst>
              <a:ext uri="{FF2B5EF4-FFF2-40B4-BE49-F238E27FC236}">
                <a16:creationId xmlns:a16="http://schemas.microsoft.com/office/drawing/2014/main" id="{B2095B10-95AE-C322-DA4B-9F0C8F9BCF03}"/>
              </a:ext>
            </a:extLst>
          </p:cNvPr>
          <p:cNvSpPr txBox="1">
            <a:spLocks/>
          </p:cNvSpPr>
          <p:nvPr/>
        </p:nvSpPr>
        <p:spPr>
          <a:xfrm>
            <a:off x="457200" y="290286"/>
            <a:ext cx="7024744" cy="852714"/>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kumimoji="1" sz="4400" kern="1200">
                <a:solidFill>
                  <a:schemeClr val="tx1"/>
                </a:solidFill>
                <a:latin typeface="+mj-lt"/>
                <a:ea typeface="+mj-ea"/>
                <a:cs typeface="+mj-cs"/>
              </a:defRPr>
            </a:lvl1pPr>
          </a:lstStyle>
          <a:p>
            <a:pPr algn="l"/>
            <a:endParaRPr lang="ja-JP" altLang="en-US" sz="3600" b="1" dirty="0">
              <a:solidFill>
                <a:srgbClr val="800002"/>
              </a:solidFill>
              <a:latin typeface="メイリオ"/>
              <a:ea typeface="メイリオ"/>
              <a:cs typeface="メイリオ"/>
            </a:endParaRPr>
          </a:p>
        </p:txBody>
      </p:sp>
      <p:sp>
        <p:nvSpPr>
          <p:cNvPr id="8" name="タイトル 1">
            <a:extLst>
              <a:ext uri="{FF2B5EF4-FFF2-40B4-BE49-F238E27FC236}">
                <a16:creationId xmlns:a16="http://schemas.microsoft.com/office/drawing/2014/main" id="{6C63883C-6617-29F2-290F-437ACAC14A3F}"/>
              </a:ext>
            </a:extLst>
          </p:cNvPr>
          <p:cNvSpPr>
            <a:spLocks noGrp="1"/>
          </p:cNvSpPr>
          <p:nvPr>
            <p:ph type="title"/>
          </p:nvPr>
        </p:nvSpPr>
        <p:spPr>
          <a:xfrm>
            <a:off x="291061" y="407597"/>
            <a:ext cx="8329156" cy="520978"/>
          </a:xfrm>
        </p:spPr>
        <p:txBody>
          <a:bodyPr>
            <a:normAutofit/>
          </a:bodyPr>
          <a:lstStyle/>
          <a:p>
            <a:pPr algn="l"/>
            <a:r>
              <a:rPr lang="ja-JP" altLang="en-US" sz="2400">
                <a:solidFill>
                  <a:schemeClr val="tx1">
                    <a:lumMod val="85000"/>
                    <a:lumOff val="15000"/>
                  </a:schemeClr>
                </a:solidFill>
                <a:latin typeface="Hiragino Kaku Gothic ProN W3" panose="020B0300000000000000" pitchFamily="34" charset="-128"/>
                <a:ea typeface="Hiragino Kaku Gothic ProN W3" panose="020B0300000000000000" pitchFamily="34" charset="-128"/>
                <a:cs typeface="メイリオ"/>
              </a:rPr>
              <a:t>参考モデル　ホームページ</a:t>
            </a:r>
            <a:endParaRPr kumimoji="1" lang="ja-JP" altLang="en-US" sz="1600" dirty="0">
              <a:solidFill>
                <a:schemeClr val="tx1">
                  <a:lumMod val="85000"/>
                  <a:lumOff val="15000"/>
                </a:schemeClr>
              </a:solidFill>
              <a:latin typeface="Hiragino Kaku Gothic ProN W3" panose="020B0300000000000000" pitchFamily="34" charset="-128"/>
              <a:ea typeface="Hiragino Kaku Gothic ProN W3" panose="020B0300000000000000" pitchFamily="34" charset="-128"/>
              <a:cs typeface="メイリオ"/>
            </a:endParaRPr>
          </a:p>
        </p:txBody>
      </p:sp>
      <p:cxnSp>
        <p:nvCxnSpPr>
          <p:cNvPr id="9" name="直線コネクタ 8">
            <a:extLst>
              <a:ext uri="{FF2B5EF4-FFF2-40B4-BE49-F238E27FC236}">
                <a16:creationId xmlns:a16="http://schemas.microsoft.com/office/drawing/2014/main" id="{14567E55-5032-02AE-438D-191A2168788C}"/>
              </a:ext>
            </a:extLst>
          </p:cNvPr>
          <p:cNvCxnSpPr>
            <a:cxnSpLocks/>
          </p:cNvCxnSpPr>
          <p:nvPr/>
        </p:nvCxnSpPr>
        <p:spPr>
          <a:xfrm>
            <a:off x="0" y="1023575"/>
            <a:ext cx="9144000" cy="0"/>
          </a:xfrm>
          <a:prstGeom prst="line">
            <a:avLst/>
          </a:prstGeom>
          <a:ln w="19050">
            <a:solidFill>
              <a:srgbClr val="0096FF"/>
            </a:solidFill>
          </a:ln>
          <a:effectLst/>
        </p:spPr>
        <p:style>
          <a:lnRef idx="2">
            <a:schemeClr val="accent1"/>
          </a:lnRef>
          <a:fillRef idx="0">
            <a:schemeClr val="accent1"/>
          </a:fillRef>
          <a:effectRef idx="1">
            <a:schemeClr val="accent1"/>
          </a:effectRef>
          <a:fontRef idx="minor">
            <a:schemeClr val="tx1"/>
          </a:fontRef>
        </p:style>
      </p:cxnSp>
      <p:sp>
        <p:nvSpPr>
          <p:cNvPr id="11" name="テキスト ボックス 10">
            <a:extLst>
              <a:ext uri="{FF2B5EF4-FFF2-40B4-BE49-F238E27FC236}">
                <a16:creationId xmlns:a16="http://schemas.microsoft.com/office/drawing/2014/main" id="{51477B87-F479-4BD5-F6BC-11E5E0109862}"/>
              </a:ext>
            </a:extLst>
          </p:cNvPr>
          <p:cNvSpPr txBox="1"/>
          <p:nvPr/>
        </p:nvSpPr>
        <p:spPr>
          <a:xfrm>
            <a:off x="457199" y="1260311"/>
            <a:ext cx="7806267" cy="4339650"/>
          </a:xfrm>
          <a:prstGeom prst="rect">
            <a:avLst/>
          </a:prstGeom>
          <a:noFill/>
        </p:spPr>
        <p:txBody>
          <a:bodyPr wrap="square">
            <a:spAutoFit/>
          </a:bodyPr>
          <a:lstStyle/>
          <a:p>
            <a:r>
              <a:rPr lang="ja-JP" altLang="en-US" sz="1200">
                <a:effectLst/>
                <a:latin typeface="Hiragino Kaku Gothic ProN W3" panose="020B0300000000000000" pitchFamily="34" charset="-128"/>
                <a:ea typeface="Hiragino Kaku Gothic ProN W3" panose="020B0300000000000000" pitchFamily="34" charset="-128"/>
              </a:rPr>
              <a:t>アッシュ・ギフト　ハマ</a:t>
            </a:r>
          </a:p>
          <a:p>
            <a:r>
              <a:rPr lang="en" altLang="ja-JP" sz="1200" dirty="0">
                <a:effectLst/>
                <a:latin typeface="Hiragino Kaku Gothic ProN W3" panose="020B0300000000000000" pitchFamily="34" charset="-128"/>
                <a:ea typeface="Hiragino Kaku Gothic ProN W3" panose="020B0300000000000000" pitchFamily="34" charset="-128"/>
                <a:hlinkClick r:id="rId2"/>
              </a:rPr>
              <a:t>https://hama-no1.com</a:t>
            </a:r>
            <a:endParaRPr lang="en" altLang="ja-JP" sz="1200" dirty="0">
              <a:effectLst/>
              <a:latin typeface="Hiragino Kaku Gothic ProN W3" panose="020B0300000000000000" pitchFamily="34" charset="-128"/>
              <a:ea typeface="Hiragino Kaku Gothic ProN W3" panose="020B0300000000000000" pitchFamily="34" charset="-128"/>
            </a:endParaRPr>
          </a:p>
          <a:p>
            <a:br>
              <a:rPr lang="en" altLang="ja-JP" sz="1200" dirty="0">
                <a:effectLst/>
                <a:latin typeface="Hiragino Kaku Gothic ProN W3" panose="020B0300000000000000" pitchFamily="34" charset="-128"/>
                <a:ea typeface="Hiragino Kaku Gothic ProN W3" panose="020B0300000000000000" pitchFamily="34" charset="-128"/>
              </a:rPr>
            </a:br>
            <a:endParaRPr lang="en" altLang="ja-JP" sz="1200" dirty="0">
              <a:effectLst/>
              <a:latin typeface="Hiragino Kaku Gothic ProN W3" panose="020B0300000000000000" pitchFamily="34" charset="-128"/>
              <a:ea typeface="Hiragino Kaku Gothic ProN W3" panose="020B0300000000000000" pitchFamily="34" charset="-128"/>
            </a:endParaRPr>
          </a:p>
          <a:p>
            <a:r>
              <a:rPr lang="ja-JP" altLang="en-US" sz="1200">
                <a:effectLst/>
                <a:latin typeface="Hiragino Kaku Gothic ProN W3" panose="020B0300000000000000" pitchFamily="34" charset="-128"/>
                <a:ea typeface="Hiragino Kaku Gothic ProN W3" panose="020B0300000000000000" pitchFamily="34" charset="-128"/>
              </a:rPr>
              <a:t>大阪花ラング 公式サイト</a:t>
            </a:r>
            <a:br>
              <a:rPr lang="ja-JP" altLang="en-US" sz="1200">
                <a:effectLst/>
                <a:latin typeface="Hiragino Kaku Gothic ProN W3" panose="020B0300000000000000" pitchFamily="34" charset="-128"/>
                <a:ea typeface="Hiragino Kaku Gothic ProN W3" panose="020B0300000000000000" pitchFamily="34" charset="-128"/>
              </a:rPr>
            </a:br>
            <a:r>
              <a:rPr lang="en" altLang="ja-JP" sz="1200" dirty="0">
                <a:effectLst/>
                <a:latin typeface="Hiragino Kaku Gothic ProN W3" panose="020B0300000000000000" pitchFamily="34" charset="-128"/>
                <a:ea typeface="Hiragino Kaku Gothic ProN W3" panose="020B0300000000000000" pitchFamily="34" charset="-128"/>
                <a:hlinkClick r:id="rId3"/>
              </a:rPr>
              <a:t>https://osaka-hanalangue.com</a:t>
            </a:r>
            <a:endParaRPr lang="en" altLang="ja-JP" sz="1200" dirty="0">
              <a:effectLst/>
              <a:latin typeface="Hiragino Kaku Gothic ProN W3" panose="020B0300000000000000" pitchFamily="34" charset="-128"/>
              <a:ea typeface="Hiragino Kaku Gothic ProN W3" panose="020B0300000000000000" pitchFamily="34" charset="-128"/>
            </a:endParaRPr>
          </a:p>
          <a:p>
            <a:br>
              <a:rPr lang="en" altLang="ja-JP" sz="1200" dirty="0">
                <a:effectLst/>
                <a:latin typeface="Hiragino Kaku Gothic ProN W3" panose="020B0300000000000000" pitchFamily="34" charset="-128"/>
                <a:ea typeface="Hiragino Kaku Gothic ProN W3" panose="020B0300000000000000" pitchFamily="34" charset="-128"/>
              </a:rPr>
            </a:br>
            <a:endParaRPr lang="en" altLang="ja-JP" sz="1200" dirty="0">
              <a:effectLst/>
              <a:latin typeface="Hiragino Kaku Gothic ProN W3" panose="020B0300000000000000" pitchFamily="34" charset="-128"/>
              <a:ea typeface="Hiragino Kaku Gothic ProN W3" panose="020B0300000000000000" pitchFamily="34" charset="-128"/>
            </a:endParaRPr>
          </a:p>
          <a:p>
            <a:r>
              <a:rPr lang="ja-JP" altLang="en-US" sz="1200">
                <a:effectLst/>
                <a:latin typeface="Hiragino Kaku Gothic ProN W3" panose="020B0300000000000000" pitchFamily="34" charset="-128"/>
                <a:ea typeface="Hiragino Kaku Gothic ProN W3" panose="020B0300000000000000" pitchFamily="34" charset="-128"/>
              </a:rPr>
              <a:t>発酵食とオリジナル家具の複合施設 </a:t>
            </a:r>
            <a:r>
              <a:rPr lang="en" altLang="ja-JP" sz="1200" dirty="0">
                <a:effectLst/>
                <a:latin typeface="Hiragino Kaku Gothic ProN W3" panose="020B0300000000000000" pitchFamily="34" charset="-128"/>
                <a:ea typeface="Hiragino Kaku Gothic ProN W3" panose="020B0300000000000000" pitchFamily="34" charset="-128"/>
              </a:rPr>
              <a:t>JOZU+ (</a:t>
            </a:r>
            <a:r>
              <a:rPr lang="ja-JP" altLang="en-US" sz="1200">
                <a:effectLst/>
                <a:latin typeface="Hiragino Kaku Gothic ProN W3" panose="020B0300000000000000" pitchFamily="34" charset="-128"/>
                <a:ea typeface="Hiragino Kaku Gothic ProN W3" panose="020B0300000000000000" pitchFamily="34" charset="-128"/>
              </a:rPr>
              <a:t>ジョウズプラス</a:t>
            </a:r>
            <a:r>
              <a:rPr lang="en-US" altLang="ja-JP" sz="1200" dirty="0">
                <a:effectLst/>
                <a:latin typeface="Hiragino Kaku Gothic ProN W3" panose="020B0300000000000000" pitchFamily="34" charset="-128"/>
                <a:ea typeface="Hiragino Kaku Gothic ProN W3" panose="020B0300000000000000" pitchFamily="34" charset="-128"/>
              </a:rPr>
              <a:t>)</a:t>
            </a:r>
          </a:p>
          <a:p>
            <a:r>
              <a:rPr lang="en" altLang="ja-JP" sz="1200" dirty="0">
                <a:effectLst/>
                <a:latin typeface="Hiragino Kaku Gothic ProN W3" panose="020B0300000000000000" pitchFamily="34" charset="-128"/>
                <a:ea typeface="Hiragino Kaku Gothic ProN W3" panose="020B0300000000000000" pitchFamily="34" charset="-128"/>
                <a:hlinkClick r:id="rId4"/>
              </a:rPr>
              <a:t>https://jozu-plus.com</a:t>
            </a:r>
            <a:endParaRPr lang="en" altLang="ja-JP" sz="1200" dirty="0">
              <a:effectLst/>
              <a:latin typeface="Hiragino Kaku Gothic ProN W3" panose="020B0300000000000000" pitchFamily="34" charset="-128"/>
              <a:ea typeface="Hiragino Kaku Gothic ProN W3" panose="020B0300000000000000" pitchFamily="34" charset="-128"/>
            </a:endParaRPr>
          </a:p>
          <a:p>
            <a:br>
              <a:rPr lang="en" altLang="ja-JP" sz="1200" dirty="0">
                <a:effectLst/>
                <a:latin typeface="Hiragino Kaku Gothic ProN W3" panose="020B0300000000000000" pitchFamily="34" charset="-128"/>
                <a:ea typeface="Hiragino Kaku Gothic ProN W3" panose="020B0300000000000000" pitchFamily="34" charset="-128"/>
              </a:rPr>
            </a:br>
            <a:endParaRPr lang="en" altLang="ja-JP" sz="1200" dirty="0">
              <a:effectLst/>
              <a:latin typeface="Hiragino Kaku Gothic ProN W3" panose="020B0300000000000000" pitchFamily="34" charset="-128"/>
              <a:ea typeface="Hiragino Kaku Gothic ProN W3" panose="020B0300000000000000" pitchFamily="34" charset="-128"/>
            </a:endParaRPr>
          </a:p>
          <a:p>
            <a:r>
              <a:rPr lang="ja-JP" altLang="en-US" sz="1200">
                <a:effectLst/>
                <a:latin typeface="Hiragino Kaku Gothic ProN W3" panose="020B0300000000000000" pitchFamily="34" charset="-128"/>
                <a:ea typeface="Hiragino Kaku Gothic ProN W3" panose="020B0300000000000000" pitchFamily="34" charset="-128"/>
              </a:rPr>
              <a:t>上手製作所</a:t>
            </a:r>
            <a:br>
              <a:rPr lang="ja-JP" altLang="en-US" sz="1200">
                <a:effectLst/>
                <a:latin typeface="Hiragino Kaku Gothic ProN W3" panose="020B0300000000000000" pitchFamily="34" charset="-128"/>
                <a:ea typeface="Hiragino Kaku Gothic ProN W3" panose="020B0300000000000000" pitchFamily="34" charset="-128"/>
              </a:rPr>
            </a:br>
            <a:r>
              <a:rPr lang="en" altLang="ja-JP" sz="1200" dirty="0">
                <a:effectLst/>
                <a:latin typeface="Hiragino Kaku Gothic ProN W3" panose="020B0300000000000000" pitchFamily="34" charset="-128"/>
                <a:ea typeface="Hiragino Kaku Gothic ProN W3" panose="020B0300000000000000" pitchFamily="34" charset="-128"/>
                <a:hlinkClick r:id="rId5"/>
              </a:rPr>
              <a:t>https://www.jo-zu-works.com</a:t>
            </a:r>
            <a:endParaRPr lang="en" altLang="ja-JP" sz="1200" dirty="0">
              <a:effectLst/>
              <a:latin typeface="Hiragino Kaku Gothic ProN W3" panose="020B0300000000000000" pitchFamily="34" charset="-128"/>
              <a:ea typeface="Hiragino Kaku Gothic ProN W3" panose="020B0300000000000000" pitchFamily="34" charset="-128"/>
            </a:endParaRPr>
          </a:p>
          <a:p>
            <a:endParaRPr lang="en" altLang="ja-JP" sz="1200" dirty="0">
              <a:effectLst/>
              <a:latin typeface="Hiragino Kaku Gothic ProN W3" panose="020B0300000000000000" pitchFamily="34" charset="-128"/>
              <a:ea typeface="Hiragino Kaku Gothic ProN W3" panose="020B0300000000000000" pitchFamily="34" charset="-128"/>
            </a:endParaRPr>
          </a:p>
          <a:p>
            <a:endParaRPr lang="en" altLang="ja-JP" sz="1200" dirty="0">
              <a:latin typeface="Hiragino Kaku Gothic ProN W3" panose="020B0300000000000000" pitchFamily="34" charset="-128"/>
              <a:ea typeface="Hiragino Kaku Gothic ProN W3" panose="020B0300000000000000" pitchFamily="34" charset="-128"/>
            </a:endParaRPr>
          </a:p>
          <a:p>
            <a:endParaRPr lang="en" altLang="ja-JP" sz="1200" dirty="0">
              <a:latin typeface="Hiragino Kaku Gothic ProN W3" panose="020B0300000000000000" pitchFamily="34" charset="-128"/>
              <a:ea typeface="Hiragino Kaku Gothic ProN W3" panose="020B0300000000000000" pitchFamily="34" charset="-128"/>
            </a:endParaRPr>
          </a:p>
          <a:p>
            <a:r>
              <a:rPr lang="ja-JP" altLang="en-US" sz="1200">
                <a:effectLst/>
                <a:latin typeface="Hiragino Kaku Gothic ProN W3" panose="020B0300000000000000" pitchFamily="34" charset="-128"/>
                <a:ea typeface="Hiragino Kaku Gothic ProN W3" panose="020B0300000000000000" pitchFamily="34" charset="-128"/>
              </a:rPr>
              <a:t>クオリティ高いですがあくまでもご参考として（お世話になってる</a:t>
            </a:r>
            <a:r>
              <a:rPr lang="ja-JP" altLang="en-US" sz="1200">
                <a:latin typeface="Hiragino Kaku Gothic ProN W3" panose="020B0300000000000000" pitchFamily="34" charset="-128"/>
                <a:ea typeface="Hiragino Kaku Gothic ProN W3" panose="020B0300000000000000" pitchFamily="34" charset="-128"/>
              </a:rPr>
              <a:t>コンサルタントが制作）</a:t>
            </a:r>
            <a:endParaRPr lang="en-US" altLang="ja-JP" sz="1200" dirty="0">
              <a:latin typeface="Hiragino Kaku Gothic ProN W3" panose="020B0300000000000000" pitchFamily="34" charset="-128"/>
              <a:ea typeface="Hiragino Kaku Gothic ProN W3" panose="020B0300000000000000" pitchFamily="34" charset="-128"/>
            </a:endParaRPr>
          </a:p>
          <a:p>
            <a:endParaRPr lang="en-US" altLang="ja-JP" sz="1200" dirty="0">
              <a:effectLst/>
              <a:latin typeface="Hiragino Kaku Gothic ProN W3" panose="020B0300000000000000" pitchFamily="34" charset="-128"/>
              <a:ea typeface="Hiragino Kaku Gothic ProN W3" panose="020B0300000000000000" pitchFamily="34" charset="-128"/>
            </a:endParaRPr>
          </a:p>
          <a:p>
            <a:r>
              <a:rPr lang="ja-JP" altLang="en-US" sz="1200">
                <a:latin typeface="Hiragino Kaku Gothic ProN W3" panose="020B0300000000000000" pitchFamily="34" charset="-128"/>
                <a:ea typeface="Hiragino Kaku Gothic ProN W3" panose="020B0300000000000000" pitchFamily="34" charset="-128"/>
              </a:rPr>
              <a:t>スパイス専門店 </a:t>
            </a:r>
            <a:r>
              <a:rPr lang="en" altLang="ja-JP" sz="1200" dirty="0">
                <a:latin typeface="Hiragino Kaku Gothic ProN W3" panose="020B0300000000000000" pitchFamily="34" charset="-128"/>
                <a:ea typeface="Hiragino Kaku Gothic ProN W3" panose="020B0300000000000000" pitchFamily="34" charset="-128"/>
              </a:rPr>
              <a:t>your first spice</a:t>
            </a:r>
            <a:endParaRPr lang="en" altLang="ja-JP" sz="1200" dirty="0">
              <a:effectLst/>
              <a:latin typeface="Hiragino Kaku Gothic ProN W3" panose="020B0300000000000000" pitchFamily="34" charset="-128"/>
              <a:ea typeface="Hiragino Kaku Gothic ProN W3" panose="020B0300000000000000" pitchFamily="34" charset="-128"/>
            </a:endParaRPr>
          </a:p>
          <a:p>
            <a:r>
              <a:rPr lang="en" altLang="ja-JP" sz="1200" dirty="0">
                <a:effectLst/>
                <a:latin typeface="Hiragino Kaku Gothic ProN W3" panose="020B0300000000000000" pitchFamily="34" charset="-128"/>
                <a:ea typeface="Hiragino Kaku Gothic ProN W3" panose="020B0300000000000000" pitchFamily="34" charset="-128"/>
                <a:hlinkClick r:id="rId6"/>
              </a:rPr>
              <a:t>https://your-first-spice.com</a:t>
            </a:r>
            <a:endParaRPr lang="en" altLang="ja-JP" sz="1200" dirty="0">
              <a:effectLst/>
              <a:latin typeface="Hiragino Kaku Gothic ProN W3" panose="020B0300000000000000" pitchFamily="34" charset="-128"/>
              <a:ea typeface="Hiragino Kaku Gothic ProN W3" panose="020B0300000000000000" pitchFamily="34" charset="-128"/>
            </a:endParaRPr>
          </a:p>
          <a:p>
            <a:br>
              <a:rPr lang="en" altLang="ja-JP" sz="1200" dirty="0">
                <a:effectLst/>
                <a:latin typeface="Hiragino Kaku Gothic ProN W3" panose="020B0300000000000000" pitchFamily="34" charset="-128"/>
                <a:ea typeface="Hiragino Kaku Gothic ProN W3" panose="020B0300000000000000" pitchFamily="34" charset="-128"/>
              </a:rPr>
            </a:br>
            <a:endParaRPr lang="en" altLang="ja-JP" sz="1200" dirty="0">
              <a:effectLst/>
              <a:latin typeface="Hiragino Kaku Gothic ProN W3" panose="020B0300000000000000" pitchFamily="34" charset="-128"/>
              <a:ea typeface="Hiragino Kaku Gothic ProN W3" panose="020B0300000000000000" pitchFamily="34" charset="-128"/>
            </a:endParaRPr>
          </a:p>
        </p:txBody>
      </p:sp>
    </p:spTree>
    <p:extLst>
      <p:ext uri="{BB962C8B-B14F-4D97-AF65-F5344CB8AC3E}">
        <p14:creationId xmlns:p14="http://schemas.microsoft.com/office/powerpoint/2010/main" val="34266317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descr="アイコン&#10;&#10;自動的に生成された説明">
            <a:extLst>
              <a:ext uri="{FF2B5EF4-FFF2-40B4-BE49-F238E27FC236}">
                <a16:creationId xmlns:a16="http://schemas.microsoft.com/office/drawing/2014/main" id="{F741C05A-AAAC-9A46-A73C-41378F3E150C}"/>
              </a:ext>
            </a:extLst>
          </p:cNvPr>
          <p:cNvPicPr>
            <a:picLocks noChangeAspect="1"/>
          </p:cNvPicPr>
          <p:nvPr/>
        </p:nvPicPr>
        <p:blipFill>
          <a:blip r:embed="rId2"/>
          <a:stretch>
            <a:fillRect/>
          </a:stretch>
        </p:blipFill>
        <p:spPr>
          <a:xfrm>
            <a:off x="3682092" y="2350160"/>
            <a:ext cx="2008613" cy="1663700"/>
          </a:xfrm>
          <a:prstGeom prst="rect">
            <a:avLst/>
          </a:prstGeom>
        </p:spPr>
      </p:pic>
    </p:spTree>
    <p:extLst>
      <p:ext uri="{BB962C8B-B14F-4D97-AF65-F5344CB8AC3E}">
        <p14:creationId xmlns:p14="http://schemas.microsoft.com/office/powerpoint/2010/main" val="1669037557"/>
      </p:ext>
    </p:extLst>
  </p:cSld>
  <p:clrMapOvr>
    <a:masterClrMapping/>
  </p:clrMapOvr>
</p:sld>
</file>

<file path=ppt/theme/theme1.xml><?xml version="1.0" encoding="utf-8"?>
<a:theme xmlns:a="http://schemas.openxmlformats.org/drawingml/2006/main" name="ホワイ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ホワイ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29730</TotalTime>
  <Words>829</Words>
  <Application>Microsoft Macintosh PowerPoint</Application>
  <PresentationFormat>画面に合わせる (4:3)</PresentationFormat>
  <Paragraphs>249</Paragraphs>
  <Slides>8</Slides>
  <Notes>0</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8</vt:i4>
      </vt:variant>
    </vt:vector>
  </HeadingPairs>
  <TitlesOfParts>
    <vt:vector size="16" baseType="lpstr">
      <vt:lpstr>Hiragino Kaku Gothic Pro W3</vt:lpstr>
      <vt:lpstr>Hiragino Kaku Gothic ProN W3</vt:lpstr>
      <vt:lpstr>メイリオ</vt:lpstr>
      <vt:lpstr>游ゴシック</vt:lpstr>
      <vt:lpstr>Arial</vt:lpstr>
      <vt:lpstr>Calibri</vt:lpstr>
      <vt:lpstr>Helvetica Neue</vt:lpstr>
      <vt:lpstr>ホワイト</vt:lpstr>
      <vt:lpstr>CO:SIGN ホームページ制作 事業計画書  ー コサイン工房 ー </vt:lpstr>
      <vt:lpstr>CO:SIGN.LAB 組織図</vt:lpstr>
      <vt:lpstr>ホームページ制作（リニューアル）１</vt:lpstr>
      <vt:lpstr>サイトマップ</vt:lpstr>
      <vt:lpstr>SNS情報</vt:lpstr>
      <vt:lpstr>企業情報</vt:lpstr>
      <vt:lpstr>参考モデル　ホームページ</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カフェ開業　事業計画書</dc:title>
  <dc:creator>渡部 妙子</dc:creator>
  <cp:lastModifiedBy>妙子 仙波</cp:lastModifiedBy>
  <cp:revision>314</cp:revision>
  <cp:lastPrinted>2020-01-25T14:16:43Z</cp:lastPrinted>
  <dcterms:created xsi:type="dcterms:W3CDTF">2019-10-22T06:14:39Z</dcterms:created>
  <dcterms:modified xsi:type="dcterms:W3CDTF">2025-05-28T02:03:19Z</dcterms:modified>
</cp:coreProperties>
</file>