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6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05"/>
  </p:normalViewPr>
  <p:slideViewPr>
    <p:cSldViewPr snapToGrid="0">
      <p:cViewPr>
        <p:scale>
          <a:sx n="153" d="100"/>
          <a:sy n="153" d="100"/>
        </p:scale>
        <p:origin x="-2248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0BFA8-9510-A444-5018-DEE43DF4F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FAFC25-E082-253C-529D-CF643873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1DDB63-5E75-EC64-2062-6ABD9B5F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911-D96A-DC48-945A-E4556B9FAD7A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3717DB-902E-1F71-FFCD-C9670477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A7B945-679E-8B79-B91A-E371DF2E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71A5-5075-D34A-A4ED-291540DB5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51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06C76-EAEF-6550-0292-E402B94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A76E7D-EEC8-5636-6A14-2582C43DC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A6575E-F404-5E55-D12C-B3BFFABE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911-D96A-DC48-945A-E4556B9FAD7A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BF7C1B-928C-222D-D00D-2F94588D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4F667-594B-536B-823C-962162D9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71A5-5075-D34A-A4ED-291540DB5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28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D27CC8B-0A66-AA6B-D884-110F07FE1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F9D30C-537E-0E20-2FA9-9B3F2D954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5F85E6-B8D6-E3CB-1576-457E4A74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911-D96A-DC48-945A-E4556B9FAD7A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B0F1B-EE83-6D03-A618-77E48E22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A66AF5-8394-EE4B-A3E5-041790BC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71A5-5075-D34A-A4ED-291540DB5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27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899A3-7384-E689-48C2-4BDB7095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514843-C855-E9C1-876F-D217CB3F0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49C887-B3DC-5F6A-F057-889AA8FF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911-D96A-DC48-945A-E4556B9FAD7A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5B6726-3CD4-3EB4-25AC-0AA2D7E5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ADD943-DC8D-7DDD-BFA7-A5C25E67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71A5-5075-D34A-A4ED-291540DB5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7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FE5601-28EF-306F-D897-DAFD209C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67B23A-74B8-24F0-BECB-6FC0F827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B0CB2C-4B5A-A691-C20D-35DBF275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911-D96A-DC48-945A-E4556B9FAD7A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128E0-C07D-5DF6-E834-00564CE0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76494A-9FBB-31AE-0A1E-37722D98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71A5-5075-D34A-A4ED-291540DB5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69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2D261E-17B3-E935-E67B-27B9DA10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B5FADB-B655-AEF7-9752-ACDC4C0F2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E9F919-8968-4A7E-BB1C-08B48F276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4B144E-F9C4-222B-5223-1FFF6011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911-D96A-DC48-945A-E4556B9FAD7A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22FB4D-9E1A-7C50-519E-3FF2E56A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A76607-03CB-0394-23A4-793F911E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71A5-5075-D34A-A4ED-291540DB5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45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9DB2D-402D-EF5E-3ABD-F4F90FC7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0E78DB-80D3-BB17-EA6A-60760BD12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F96F3F-ECC6-4697-4FC5-4128934D2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4E7648-5047-8FF2-5952-FEDAD57D4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5B3C51-7B37-CD75-1C54-EFDC59EB6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988206-1D95-F409-FCCA-6F8A0688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911-D96A-DC48-945A-E4556B9FAD7A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EC680C-19D5-3A33-0B43-8AEF8F42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80F89D-4EF6-53BC-B17F-48858B8B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71A5-5075-D34A-A4ED-291540DB5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15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FEB74-159F-B9B3-7A58-12B0A35C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19AC88-5594-7614-A7AE-D59C5F49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911-D96A-DC48-945A-E4556B9FAD7A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5379C3-86C8-062D-8215-E7230394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0664FF-ABDF-6F34-684B-3EF7D3C7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71A5-5075-D34A-A4ED-291540DB5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D5B04C-F323-B041-F8B7-BC699350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911-D96A-DC48-945A-E4556B9FAD7A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C0B142-DB08-3B43-25A4-1AF7FA57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2F1BA0-1F33-6EB6-A754-70F92C1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71A5-5075-D34A-A4ED-291540DB5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12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2B18D-0FCD-862F-D62C-67508B7A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515590-B0D6-9314-962B-EDDD7F2A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0809E9-A3CD-53C9-FEEB-9F6988041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E03EFC-37BE-35E1-AD65-D8A0CBDB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911-D96A-DC48-945A-E4556B9FAD7A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05E727-CBBD-0AFE-A949-EFA95564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7C6F31-B9B6-98A3-4D92-5492F1A8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71A5-5075-D34A-A4ED-291540DB5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3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7334F-25E4-4FFF-3CCD-745480F8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5E903AB-1689-A038-7C18-6EB81855C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C30C96-34C0-4923-FD22-8E0004FE6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184F44-50C3-9CCE-150D-31A0E321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911-D96A-DC48-945A-E4556B9FAD7A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62697-3FFF-5A84-3BC2-E12D5F81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3939BF-0F87-1C19-D18C-B08757E1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71A5-5075-D34A-A4ED-291540DB5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26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1C2ADD-2795-F2F4-2879-56C070C9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EFAFE7-E34A-5E20-9A0D-C45182DEB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DBFC42-94B4-D71E-B5B8-8E7DEA230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B911-D96A-DC48-945A-E4556B9FAD7A}" type="datetimeFigureOut">
              <a:rPr kumimoji="1" lang="ja-JP" altLang="en-US" smtClean="0"/>
              <a:t>2023/12/22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2A0C9-2DEE-13B6-D995-1DF9467A4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5E043-2165-06C2-06DA-A5EC836BE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B71A5-5075-D34A-A4ED-291540DB5C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35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ィカル ユーザー インターフェイス, アプリケーション, ロゴ, 会社名&#10;&#10;自動的に生成された説明">
            <a:extLst>
              <a:ext uri="{FF2B5EF4-FFF2-40B4-BE49-F238E27FC236}">
                <a16:creationId xmlns:a16="http://schemas.microsoft.com/office/drawing/2014/main" id="{B9957336-53FA-FA27-A3F1-42998EC6B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68" y="0"/>
            <a:ext cx="9669463" cy="6759235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8A25E12-40BF-F910-1C2D-4B99D2A88ED2}"/>
              </a:ext>
            </a:extLst>
          </p:cNvPr>
          <p:cNvSpPr/>
          <p:nvPr/>
        </p:nvSpPr>
        <p:spPr>
          <a:xfrm>
            <a:off x="4667003" y="3429000"/>
            <a:ext cx="6068291" cy="3292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E681B5C-63C9-2F40-7C93-099A3393AADB}"/>
              </a:ext>
            </a:extLst>
          </p:cNvPr>
          <p:cNvSpPr/>
          <p:nvPr/>
        </p:nvSpPr>
        <p:spPr>
          <a:xfrm>
            <a:off x="8188960" y="6299200"/>
            <a:ext cx="1853942" cy="288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BA3EBD7-BEBB-3396-B6C6-C354FF064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004" y="6299200"/>
            <a:ext cx="846746" cy="28825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79C56B-BF13-9349-8DE9-B23BBFC500E1}"/>
              </a:ext>
            </a:extLst>
          </p:cNvPr>
          <p:cNvSpPr txBox="1"/>
          <p:nvPr/>
        </p:nvSpPr>
        <p:spPr>
          <a:xfrm>
            <a:off x="7503918" y="2867979"/>
            <a:ext cx="43956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Sign-Navi</a:t>
            </a:r>
            <a:r>
              <a:rPr kumimoji="1" lang="ja-JP" altLang="en-US" sz="1400" b="1">
                <a:solidFill>
                  <a:srgbClr val="FF0000"/>
                </a:solidFill>
              </a:rPr>
              <a:t>、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Sign-mi</a:t>
            </a:r>
          </a:p>
          <a:p>
            <a:r>
              <a:rPr lang="ja-JP" altLang="en-US" sz="1400" b="1">
                <a:solidFill>
                  <a:srgbClr val="FF0000"/>
                </a:solidFill>
              </a:rPr>
              <a:t>本郷さん羽隅さん相談しながら仙波制作した分です。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F8ECEB-82A3-B810-9A65-C5B2A6B7BA66}"/>
              </a:ext>
            </a:extLst>
          </p:cNvPr>
          <p:cNvSpPr txBox="1"/>
          <p:nvPr/>
        </p:nvSpPr>
        <p:spPr>
          <a:xfrm>
            <a:off x="6833411" y="3660884"/>
            <a:ext cx="62754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solidFill>
                  <a:srgbClr val="FF0000"/>
                </a:solidFill>
              </a:rPr>
              <a:t>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29CC55-1EDC-2FF7-ABD8-D1222458FD21}"/>
              </a:ext>
            </a:extLst>
          </p:cNvPr>
          <p:cNvSpPr txBox="1"/>
          <p:nvPr/>
        </p:nvSpPr>
        <p:spPr>
          <a:xfrm>
            <a:off x="9891692" y="3660884"/>
            <a:ext cx="62754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solidFill>
                  <a:srgbClr val="FF0000"/>
                </a:solidFill>
              </a:rPr>
              <a:t>仮</a:t>
            </a:r>
          </a:p>
        </p:txBody>
      </p:sp>
    </p:spTree>
    <p:extLst>
      <p:ext uri="{BB962C8B-B14F-4D97-AF65-F5344CB8AC3E}">
        <p14:creationId xmlns:p14="http://schemas.microsoft.com/office/powerpoint/2010/main" val="297947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ィカル ユーザー インターフェイス, アプリケーション, ロゴ, 会社名&#10;&#10;自動的に生成された説明">
            <a:extLst>
              <a:ext uri="{FF2B5EF4-FFF2-40B4-BE49-F238E27FC236}">
                <a16:creationId xmlns:a16="http://schemas.microsoft.com/office/drawing/2014/main" id="{B9957336-53FA-FA27-A3F1-42998EC6B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58" t="50157"/>
          <a:stretch/>
        </p:blipFill>
        <p:spPr>
          <a:xfrm>
            <a:off x="3355354" y="2399703"/>
            <a:ext cx="3947971" cy="2105136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8A25E12-40BF-F910-1C2D-4B99D2A88ED2}"/>
              </a:ext>
            </a:extLst>
          </p:cNvPr>
          <p:cNvSpPr/>
          <p:nvPr/>
        </p:nvSpPr>
        <p:spPr>
          <a:xfrm>
            <a:off x="3355354" y="2399702"/>
            <a:ext cx="3791830" cy="22029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E681B5C-63C9-2F40-7C93-099A3393AADB}"/>
              </a:ext>
            </a:extLst>
          </p:cNvPr>
          <p:cNvSpPr/>
          <p:nvPr/>
        </p:nvSpPr>
        <p:spPr>
          <a:xfrm>
            <a:off x="5251269" y="4216585"/>
            <a:ext cx="1449569" cy="18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BA3EBD7-BEBB-3396-B6C6-C354FF064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992" y="4216585"/>
            <a:ext cx="846746" cy="28825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F8ECEB-82A3-B810-9A65-C5B2A6B7BA66}"/>
              </a:ext>
            </a:extLst>
          </p:cNvPr>
          <p:cNvSpPr txBox="1"/>
          <p:nvPr/>
        </p:nvSpPr>
        <p:spPr>
          <a:xfrm>
            <a:off x="4611847" y="2490215"/>
            <a:ext cx="62754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solidFill>
                  <a:srgbClr val="FF0000"/>
                </a:solidFill>
              </a:rPr>
              <a:t>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29CC55-1EDC-2FF7-ABD8-D1222458FD21}"/>
              </a:ext>
            </a:extLst>
          </p:cNvPr>
          <p:cNvSpPr txBox="1"/>
          <p:nvPr/>
        </p:nvSpPr>
        <p:spPr>
          <a:xfrm>
            <a:off x="6462301" y="2519720"/>
            <a:ext cx="62754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solidFill>
                  <a:srgbClr val="FF0000"/>
                </a:solidFill>
              </a:rPr>
              <a:t>仮</a:t>
            </a:r>
          </a:p>
        </p:txBody>
      </p:sp>
      <p:pic>
        <p:nvPicPr>
          <p:cNvPr id="4" name="図 3" descr="グラフィカル ユーザー インターフェイス, アプリケーション, ロゴ, 会社名&#10;&#10;自動的に生成された説明">
            <a:extLst>
              <a:ext uri="{FF2B5EF4-FFF2-40B4-BE49-F238E27FC236}">
                <a16:creationId xmlns:a16="http://schemas.microsoft.com/office/drawing/2014/main" id="{22C72CD7-9546-8694-FB75-CAA90190C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4" t="50957" r="65862" b="-1368"/>
          <a:stretch/>
        </p:blipFill>
        <p:spPr>
          <a:xfrm>
            <a:off x="4312423" y="4674090"/>
            <a:ext cx="1853942" cy="2129157"/>
          </a:xfrm>
          <a:prstGeom prst="rect">
            <a:avLst/>
          </a:prstGeom>
        </p:spPr>
      </p:pic>
      <p:pic>
        <p:nvPicPr>
          <p:cNvPr id="6" name="図 5" descr="グラフィカル ユーザー インターフェイス, アプリケーション, ロゴ, 会社名&#10;&#10;自動的に生成された説明">
            <a:extLst>
              <a:ext uri="{FF2B5EF4-FFF2-40B4-BE49-F238E27FC236}">
                <a16:creationId xmlns:a16="http://schemas.microsoft.com/office/drawing/2014/main" id="{BB4CB78C-553B-3C06-F3B0-D164BB728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05" t="4253" r="34909" b="49403"/>
          <a:stretch/>
        </p:blipFill>
        <p:spPr>
          <a:xfrm>
            <a:off x="4438929" y="344505"/>
            <a:ext cx="1739311" cy="19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4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アプリケーション, ロゴ, 会社名&#10;&#10;自動的に生成された説明">
            <a:extLst>
              <a:ext uri="{FF2B5EF4-FFF2-40B4-BE49-F238E27FC236}">
                <a16:creationId xmlns:a16="http://schemas.microsoft.com/office/drawing/2014/main" id="{22C72CD7-9546-8694-FB75-CAA90190C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4" t="50957" r="65862" b="6413"/>
          <a:stretch/>
        </p:blipFill>
        <p:spPr>
          <a:xfrm>
            <a:off x="1497785" y="4614543"/>
            <a:ext cx="1853942" cy="1800545"/>
          </a:xfrm>
          <a:prstGeom prst="rect">
            <a:avLst/>
          </a:prstGeom>
        </p:spPr>
      </p:pic>
      <p:pic>
        <p:nvPicPr>
          <p:cNvPr id="6" name="図 5" descr="グラフィカル ユーザー インターフェイス, アプリケーション, ロゴ, 会社名&#10;&#10;自動的に生成された説明">
            <a:extLst>
              <a:ext uri="{FF2B5EF4-FFF2-40B4-BE49-F238E27FC236}">
                <a16:creationId xmlns:a16="http://schemas.microsoft.com/office/drawing/2014/main" id="{BB4CB78C-553B-3C06-F3B0-D164BB728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05" t="4253" r="34909" b="57086"/>
          <a:stretch/>
        </p:blipFill>
        <p:spPr>
          <a:xfrm>
            <a:off x="1553264" y="538834"/>
            <a:ext cx="1739311" cy="1632870"/>
          </a:xfrm>
          <a:prstGeom prst="rect">
            <a:avLst/>
          </a:prstGeom>
        </p:spPr>
      </p:pic>
      <p:pic>
        <p:nvPicPr>
          <p:cNvPr id="19" name="図 18" descr="グラフィカル ユーザー インターフェイス, アプリケーション, ロゴ, 会社名&#10;&#10;自動的に生成された説明">
            <a:extLst>
              <a:ext uri="{FF2B5EF4-FFF2-40B4-BE49-F238E27FC236}">
                <a16:creationId xmlns:a16="http://schemas.microsoft.com/office/drawing/2014/main" id="{33B600EE-99E0-F4EE-925A-7E66AF3CC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4" t="50957" r="65862" b="6413"/>
          <a:stretch/>
        </p:blipFill>
        <p:spPr>
          <a:xfrm>
            <a:off x="5279211" y="4614543"/>
            <a:ext cx="1853942" cy="1800545"/>
          </a:xfrm>
          <a:prstGeom prst="rect">
            <a:avLst/>
          </a:prstGeom>
        </p:spPr>
      </p:pic>
      <p:pic>
        <p:nvPicPr>
          <p:cNvPr id="20" name="図 19" descr="グラフィカル ユーザー インターフェイス, アプリケーション, ロゴ, 会社名&#10;&#10;自動的に生成された説明">
            <a:extLst>
              <a:ext uri="{FF2B5EF4-FFF2-40B4-BE49-F238E27FC236}">
                <a16:creationId xmlns:a16="http://schemas.microsoft.com/office/drawing/2014/main" id="{53C11DF2-F60D-DF74-487C-ADC97D3AB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05" t="4253" r="34909" b="57086"/>
          <a:stretch/>
        </p:blipFill>
        <p:spPr>
          <a:xfrm>
            <a:off x="5279211" y="538834"/>
            <a:ext cx="1739311" cy="1632870"/>
          </a:xfrm>
          <a:prstGeom prst="rect">
            <a:avLst/>
          </a:prstGeom>
        </p:spPr>
      </p:pic>
      <p:pic>
        <p:nvPicPr>
          <p:cNvPr id="21" name="図 20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411EE13-E462-2452-3914-E956415D6F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10" t="40417" r="37520" b="40833"/>
          <a:stretch/>
        </p:blipFill>
        <p:spPr>
          <a:xfrm>
            <a:off x="4812781" y="2689968"/>
            <a:ext cx="1385385" cy="1502224"/>
          </a:xfrm>
          <a:prstGeom prst="rect">
            <a:avLst/>
          </a:prstGeom>
        </p:spPr>
      </p:pic>
      <p:pic>
        <p:nvPicPr>
          <p:cNvPr id="22" name="図 2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00C41FE-51A5-E8F1-B612-2774683404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27" t="42500" r="37603" b="40833"/>
          <a:stretch/>
        </p:blipFill>
        <p:spPr>
          <a:xfrm>
            <a:off x="6218054" y="2865219"/>
            <a:ext cx="1385386" cy="1335310"/>
          </a:xfrm>
          <a:prstGeom prst="rect">
            <a:avLst/>
          </a:prstGeom>
        </p:spPr>
      </p:pic>
      <p:pic>
        <p:nvPicPr>
          <p:cNvPr id="24" name="図 2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FE1ED5A7-A8E0-CD93-B041-D74B60E20E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05" t="13958" r="37520" b="71251"/>
          <a:stretch/>
        </p:blipFill>
        <p:spPr>
          <a:xfrm>
            <a:off x="1000403" y="2971951"/>
            <a:ext cx="1368693" cy="1185087"/>
          </a:xfrm>
          <a:prstGeom prst="rect">
            <a:avLst/>
          </a:prstGeom>
        </p:spPr>
      </p:pic>
      <p:pic>
        <p:nvPicPr>
          <p:cNvPr id="26" name="図 2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CF9279B9-B761-7EE6-C5AE-EFE7285A19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42" t="12291" r="37947" b="71042"/>
          <a:stretch/>
        </p:blipFill>
        <p:spPr>
          <a:xfrm>
            <a:off x="2422920" y="2856881"/>
            <a:ext cx="1251852" cy="1335311"/>
          </a:xfrm>
          <a:prstGeom prst="rect">
            <a:avLst/>
          </a:prstGeom>
        </p:spPr>
      </p:pic>
      <p:pic>
        <p:nvPicPr>
          <p:cNvPr id="30" name="図 2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CC3DB9C1-108A-EB09-C996-C6E746B73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10" t="74167" r="37520" b="8782"/>
          <a:stretch/>
        </p:blipFill>
        <p:spPr>
          <a:xfrm>
            <a:off x="8180140" y="2747120"/>
            <a:ext cx="1570700" cy="1548822"/>
          </a:xfrm>
          <a:prstGeom prst="rect">
            <a:avLst/>
          </a:prstGeom>
        </p:spPr>
      </p:pic>
      <p:pic>
        <p:nvPicPr>
          <p:cNvPr id="32" name="図 3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AFCDFFB-7E43-2659-9E4F-2268946D5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74" t="74563" r="40468" b="8782"/>
          <a:stretch/>
        </p:blipFill>
        <p:spPr>
          <a:xfrm>
            <a:off x="9856882" y="2790859"/>
            <a:ext cx="1248989" cy="1512853"/>
          </a:xfrm>
          <a:prstGeom prst="rect">
            <a:avLst/>
          </a:prstGeom>
        </p:spPr>
      </p:pic>
      <p:pic>
        <p:nvPicPr>
          <p:cNvPr id="34" name="図 33" descr="グラフィカル ユーザー インターフェイス, アプリケーション, ロゴ, 会社名&#10;&#10;自動的に生成された説明">
            <a:extLst>
              <a:ext uri="{FF2B5EF4-FFF2-40B4-BE49-F238E27FC236}">
                <a16:creationId xmlns:a16="http://schemas.microsoft.com/office/drawing/2014/main" id="{A8792F04-83D8-765C-260F-D9C40D60E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4" t="50957" r="65862" b="6413"/>
          <a:stretch/>
        </p:blipFill>
        <p:spPr>
          <a:xfrm>
            <a:off x="8858194" y="4614543"/>
            <a:ext cx="1853942" cy="1800545"/>
          </a:xfrm>
          <a:prstGeom prst="rect">
            <a:avLst/>
          </a:prstGeom>
        </p:spPr>
      </p:pic>
      <p:pic>
        <p:nvPicPr>
          <p:cNvPr id="35" name="図 34" descr="グラフィカル ユーザー インターフェイス, アプリケーション, ロゴ, 会社名&#10;&#10;自動的に生成された説明">
            <a:extLst>
              <a:ext uri="{FF2B5EF4-FFF2-40B4-BE49-F238E27FC236}">
                <a16:creationId xmlns:a16="http://schemas.microsoft.com/office/drawing/2014/main" id="{553BC28F-FFD1-AE8C-6148-6031F6A8A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05" t="4253" r="34909" b="56488"/>
          <a:stretch/>
        </p:blipFill>
        <p:spPr>
          <a:xfrm>
            <a:off x="8858194" y="513561"/>
            <a:ext cx="1739311" cy="16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6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ロゴ, 会社名&#10;&#10;自動的に生成された説明">
            <a:extLst>
              <a:ext uri="{FF2B5EF4-FFF2-40B4-BE49-F238E27FC236}">
                <a16:creationId xmlns:a16="http://schemas.microsoft.com/office/drawing/2014/main" id="{07353AA0-3F8B-AB92-4CE3-32271234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390" y="614614"/>
            <a:ext cx="3390900" cy="5865341"/>
          </a:xfrm>
          <a:prstGeom prst="rect">
            <a:avLst/>
          </a:prstGeom>
        </p:spPr>
      </p:pic>
      <p:pic>
        <p:nvPicPr>
          <p:cNvPr id="30" name="図 2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CC3DB9C1-108A-EB09-C996-C6E746B73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10" t="74167" r="37520" b="8782"/>
          <a:stretch/>
        </p:blipFill>
        <p:spPr>
          <a:xfrm>
            <a:off x="8180140" y="2747120"/>
            <a:ext cx="1570700" cy="1548822"/>
          </a:xfrm>
          <a:prstGeom prst="rect">
            <a:avLst/>
          </a:prstGeom>
        </p:spPr>
      </p:pic>
      <p:pic>
        <p:nvPicPr>
          <p:cNvPr id="32" name="図 3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AFCDFFB-7E43-2659-9E4F-2268946D5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74" t="74563" r="40468" b="8782"/>
          <a:stretch/>
        </p:blipFill>
        <p:spPr>
          <a:xfrm>
            <a:off x="9856882" y="2790859"/>
            <a:ext cx="1248989" cy="1512853"/>
          </a:xfrm>
          <a:prstGeom prst="rect">
            <a:avLst/>
          </a:prstGeom>
        </p:spPr>
      </p:pic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563A416-16F3-4BE5-B091-4D050558A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550" y="603250"/>
            <a:ext cx="3390900" cy="5651500"/>
          </a:xfrm>
          <a:prstGeom prst="rect">
            <a:avLst/>
          </a:prstGeom>
        </p:spPr>
      </p:pic>
      <p:pic>
        <p:nvPicPr>
          <p:cNvPr id="7" name="図 6" descr="ロゴ, 会社名&#10;&#10;自動的に生成された説明">
            <a:extLst>
              <a:ext uri="{FF2B5EF4-FFF2-40B4-BE49-F238E27FC236}">
                <a16:creationId xmlns:a16="http://schemas.microsoft.com/office/drawing/2014/main" id="{6D3717DD-82E5-711A-6074-10E798C93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78" y="588860"/>
            <a:ext cx="3390900" cy="586534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B2BE7C-4796-7833-B16D-AD5E94A35FE9}"/>
              </a:ext>
            </a:extLst>
          </p:cNvPr>
          <p:cNvSpPr txBox="1"/>
          <p:nvPr/>
        </p:nvSpPr>
        <p:spPr>
          <a:xfrm>
            <a:off x="1420867" y="233918"/>
            <a:ext cx="968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＜ベタ塗り＞　　　　　　　　　　　＜白抜き＞　　　　　　　　　　　 ＜白抜き＞　</a:t>
            </a:r>
          </a:p>
        </p:txBody>
      </p:sp>
    </p:spTree>
    <p:extLst>
      <p:ext uri="{BB962C8B-B14F-4D97-AF65-F5344CB8AC3E}">
        <p14:creationId xmlns:p14="http://schemas.microsoft.com/office/powerpoint/2010/main" val="54784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ロゴ, 会社名&#10;&#10;自動的に生成された説明">
            <a:extLst>
              <a:ext uri="{FF2B5EF4-FFF2-40B4-BE49-F238E27FC236}">
                <a16:creationId xmlns:a16="http://schemas.microsoft.com/office/drawing/2014/main" id="{07353AA0-3F8B-AB92-4CE3-32271234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390" y="603250"/>
            <a:ext cx="3390900" cy="5865341"/>
          </a:xfrm>
          <a:prstGeom prst="rect">
            <a:avLst/>
          </a:prstGeom>
        </p:spPr>
      </p:pic>
      <p:pic>
        <p:nvPicPr>
          <p:cNvPr id="30" name="図 2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CC3DB9C1-108A-EB09-C996-C6E746B73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10" t="74167" r="37520" b="8782"/>
          <a:stretch/>
        </p:blipFill>
        <p:spPr>
          <a:xfrm>
            <a:off x="4497140" y="2735756"/>
            <a:ext cx="1570700" cy="1548822"/>
          </a:xfrm>
          <a:prstGeom prst="rect">
            <a:avLst/>
          </a:prstGeom>
        </p:spPr>
      </p:pic>
      <p:pic>
        <p:nvPicPr>
          <p:cNvPr id="32" name="図 3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AFCDFFB-7E43-2659-9E4F-2268946D5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74" t="74563" r="40468" b="8782"/>
          <a:stretch/>
        </p:blipFill>
        <p:spPr>
          <a:xfrm>
            <a:off x="6255162" y="2779495"/>
            <a:ext cx="1248989" cy="151285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B2BE7C-4796-7833-B16D-AD5E94A35FE9}"/>
              </a:ext>
            </a:extLst>
          </p:cNvPr>
          <p:cNvSpPr txBox="1"/>
          <p:nvPr/>
        </p:nvSpPr>
        <p:spPr>
          <a:xfrm>
            <a:off x="1153580" y="277661"/>
            <a:ext cx="968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＜白抜き＞　</a:t>
            </a:r>
          </a:p>
        </p:txBody>
      </p:sp>
    </p:spTree>
    <p:extLst>
      <p:ext uri="{BB962C8B-B14F-4D97-AF65-F5344CB8AC3E}">
        <p14:creationId xmlns:p14="http://schemas.microsoft.com/office/powerpoint/2010/main" val="340471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ィカル ユーザー インターフェイス, アプリケーション, ロゴ, 会社名&#10;&#10;自動的に生成された説明">
            <a:extLst>
              <a:ext uri="{FF2B5EF4-FFF2-40B4-BE49-F238E27FC236}">
                <a16:creationId xmlns:a16="http://schemas.microsoft.com/office/drawing/2014/main" id="{B9957336-53FA-FA27-A3F1-42998EC6B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09" t="52893" r="1085" b="2565"/>
          <a:stretch/>
        </p:blipFill>
        <p:spPr>
          <a:xfrm>
            <a:off x="2782237" y="194750"/>
            <a:ext cx="6884277" cy="64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5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DDC2514F-8EB7-11B7-8781-53A5A48E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631" y="1067"/>
            <a:ext cx="6358248" cy="68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6B20E40-C5D0-C149-8C96-586662933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7"/>
          <a:stretch/>
        </p:blipFill>
        <p:spPr>
          <a:xfrm>
            <a:off x="2939675" y="1"/>
            <a:ext cx="6217044" cy="67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7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6121</TotalTime>
  <Words>33</Words>
  <Application>Microsoft Macintosh PowerPoint</Application>
  <PresentationFormat>ワイド画面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妙子 仙波</dc:creator>
  <cp:lastModifiedBy>妙子 仙波</cp:lastModifiedBy>
  <cp:revision>6</cp:revision>
  <dcterms:created xsi:type="dcterms:W3CDTF">2023-08-20T00:28:29Z</dcterms:created>
  <dcterms:modified xsi:type="dcterms:W3CDTF">2023-12-25T06:48:38Z</dcterms:modified>
</cp:coreProperties>
</file>