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C331-FEC8-D02D-18FA-2E8001BE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C5D0-079A-D493-1B94-B4757D56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AECC-C81D-68F0-7C76-C2F98246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6B65-7BD1-DEAC-F73D-6393FB84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12F0-FCF6-90D8-DB90-5BAF9E5F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FFCE-5F68-A942-8313-D413426B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3043-F01B-C3A1-5728-E74543CE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8A65-0A45-BE77-30B5-2110221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C380-33B1-7973-F3B7-0DC8828C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B119-4146-7F61-D8D4-DCD80A5B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D0C92-14E2-7353-5B0C-1966587A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8F445-E896-B68E-F37B-1CEBDE1A6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CB6D-697B-0ABA-754E-F81557AB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9BCE-FE15-EA51-BB9E-0B62D5AC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24B8-A5E1-FC5F-90E2-28C01169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D62-FDF8-08B9-D654-749FE222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4180-6F91-3FD7-F4C3-C378DBDF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3B952-5CE1-C6F3-97E6-F6AAC16A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0E6E-5679-07D3-05FD-3D29F9B4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0B99-CEF3-7AFB-39FA-E98F3C61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37F6-F51D-9858-C4B4-BB4AE3A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D778-8B9C-5099-CF7B-ED668DA0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65BF-D00B-9622-139F-854CC8D8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644B-25B4-5040-D95F-1F15E0A4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8C38-7DAD-B4B4-DC79-44E589A6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40B4-8746-8021-104B-0B6B2F74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2EBE-CEFF-6D8A-C54E-638981EB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B3351-F8AC-9518-C541-CCE381F7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36507-77D4-E6DB-B77A-08A0A311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D81B-489F-6896-64CA-324632D4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C672C-0FEA-9C08-D09E-2B02F0E0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3111-43E9-9684-9E3E-20C5F7E3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10A6-0BE1-236D-7663-277B37651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7977-63EB-3BF3-CF56-BD0B9C595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56E74-13A5-A04B-1B90-5E32A680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BC4B6-B58D-FD12-C6E8-B61602B67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28F0C-E120-9691-085C-21285AB8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FA308-D3F4-98E7-54B5-7D593982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97EB6-4B2E-BAF1-4EA5-B5C19DB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E1E6-9E02-98BB-24AC-1232C735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EF994-D22B-4D3B-9A8E-3C2A4C65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99D3D-0C22-3D0F-AFD4-A178299E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08030-5DF0-CEC2-5DAB-00D61A20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CF0AA-DD4F-5DC5-615F-07C2287D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D5C8-A0A7-FD86-A854-FEEEF56F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4131-246D-B4BC-334F-AFBB6380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80D-507D-B2B1-375A-0AABB249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908B-A8B7-8BBF-4C83-49380B9F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C037D-CB16-C78D-7C37-A0585CF3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6A73A-B4EC-28A9-17C7-AAC7F953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74FF-1D6C-B81B-2C27-376E8022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0A38-E900-F21C-AADD-3AF6AD3A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0EEC-A1B3-5D8A-2DAB-DA73E999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CF750-7D28-E66B-C773-249C557D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B3579-FDAB-7161-D9F4-9900811B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4EF2-82DC-B09E-6260-502C2463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F74F-86FB-14AB-2158-3C09F452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75A9F-ED9E-9BFB-690D-1C651FDC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1D41-22E9-89B1-E5C1-47A1A97E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AA12-F16F-309F-6EC2-D02D194E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CB35-906D-2F39-89C7-1C314087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EF41-0D2D-4E46-92D8-7C59A9DB11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55D28-A137-7079-9A26-8D4DEC3F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3104-FFF1-169E-6309-7468DB85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72A0-C982-4B9E-9C0C-441C92C2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5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8C2499E-26FA-8C2E-8C48-ACD0C047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8"/>
          <a:stretch/>
        </p:blipFill>
        <p:spPr>
          <a:xfrm>
            <a:off x="2903912" y="0"/>
            <a:ext cx="6384175" cy="5505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F5F03-E114-2FCC-CF64-C1F4A9A9773B}"/>
              </a:ext>
            </a:extLst>
          </p:cNvPr>
          <p:cNvSpPr txBox="1"/>
          <p:nvPr/>
        </p:nvSpPr>
        <p:spPr>
          <a:xfrm>
            <a:off x="3566238" y="2503497"/>
            <a:ext cx="5731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Volleyball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Wallau</a:t>
            </a:r>
            <a:r>
              <a:rPr 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/Breidenbach</a:t>
            </a:r>
          </a:p>
        </p:txBody>
      </p:sp>
    </p:spTree>
    <p:extLst>
      <p:ext uri="{BB962C8B-B14F-4D97-AF65-F5344CB8AC3E}">
        <p14:creationId xmlns:p14="http://schemas.microsoft.com/office/powerpoint/2010/main" val="74126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running on a track&#10;&#10;Description automatically generated">
            <a:extLst>
              <a:ext uri="{FF2B5EF4-FFF2-40B4-BE49-F238E27FC236}">
                <a16:creationId xmlns:a16="http://schemas.microsoft.com/office/drawing/2014/main" id="{F4ED58F4-4707-9B56-A7AC-460E108B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270"/>
            <a:ext cx="12192000" cy="30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Janina Werner</dc:creator>
  <cp:lastModifiedBy>Janina Werner</cp:lastModifiedBy>
  <cp:revision>1</cp:revision>
  <dcterms:created xsi:type="dcterms:W3CDTF">2023-04-21T11:26:56Z</dcterms:created>
  <dcterms:modified xsi:type="dcterms:W3CDTF">2023-04-21T13:05:17Z</dcterms:modified>
</cp:coreProperties>
</file>