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4E57F-7B1C-324A-AB63-82525A5EB96F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B320-A6DA-4B4C-A4EC-23F7AA13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B320-A6DA-4B4C-A4EC-23F7AA1306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B320-A6DA-4B4C-A4EC-23F7AA1306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7B320-A6DA-4B4C-A4EC-23F7AA1306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1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0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17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4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3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5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MapReduce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Flexible Data Processing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Nick Petty</a:t>
            </a:r>
          </a:p>
          <a:p>
            <a:pPr algn="l"/>
            <a:r>
              <a:rPr lang="en-US" dirty="0" smtClean="0"/>
              <a:t>Original paper: Jeffrey Dean and Sanjay </a:t>
            </a:r>
            <a:r>
              <a:rPr lang="en-US" dirty="0" err="1" smtClean="0"/>
              <a:t>Ghemawat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3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</a:t>
            </a:r>
            <a:r>
              <a:rPr lang="en-US" dirty="0" err="1" smtClean="0"/>
              <a:t>MapReduce</a:t>
            </a:r>
            <a:r>
              <a:rPr lang="en-US" dirty="0" smtClean="0"/>
              <a:t> and parallel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1695317"/>
            <a:ext cx="4185623" cy="576262"/>
          </a:xfrm>
          <a:ln>
            <a:noFill/>
          </a:ln>
        </p:spPr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271579"/>
            <a:ext cx="4185623" cy="3304117"/>
          </a:xfrm>
        </p:spPr>
        <p:txBody>
          <a:bodyPr/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Data is only processed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Easier for complicated queries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Highly fault-tolerant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1695317"/>
            <a:ext cx="4185618" cy="576262"/>
          </a:xfrm>
        </p:spPr>
        <p:txBody>
          <a:bodyPr/>
          <a:lstStyle/>
          <a:p>
            <a:r>
              <a:rPr lang="en-US" dirty="0" smtClean="0"/>
              <a:t>Parallel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271579"/>
            <a:ext cx="4185617" cy="3304117"/>
          </a:xfrm>
        </p:spPr>
        <p:txBody>
          <a:bodyPr/>
          <a:lstStyle/>
          <a:p>
            <a:pPr marL="457200" lvl="0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Data is processed and stored</a:t>
            </a:r>
          </a:p>
          <a:p>
            <a:pPr marL="457200" lvl="0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Faster for simple queries</a:t>
            </a:r>
          </a:p>
          <a:p>
            <a:pPr marL="457200" lvl="0" indent="-45720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Schemas allow data sharing across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1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333"/>
          </a:xfrm>
        </p:spPr>
        <p:txBody>
          <a:bodyPr>
            <a:normAutofit/>
          </a:bodyPr>
          <a:lstStyle/>
          <a:p>
            <a:r>
              <a:rPr lang="en-US" dirty="0" smtClean="0"/>
              <a:t>My work with </a:t>
            </a:r>
            <a:r>
              <a:rPr lang="en-US" dirty="0" err="1" smtClean="0"/>
              <a:t>MapReduce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552963"/>
            <a:ext cx="1879599" cy="3087822"/>
          </a:xfrm>
        </p:spPr>
        <p:txBody>
          <a:bodyPr/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Hadoop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 smtClean="0"/>
              <a:t>Solr</a:t>
            </a:r>
            <a:endParaRPr lang="en-US" dirty="0" smtClean="0"/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Cassandra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 smtClean="0"/>
              <a:t>ZooKeeper</a:t>
            </a:r>
            <a:endParaRPr lang="en-US" dirty="0" smtClean="0"/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err="1" smtClean="0"/>
              <a:t>Elasticseach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75746" y="1695317"/>
            <a:ext cx="4185623" cy="576262"/>
          </a:xfrm>
          <a:ln>
            <a:noFill/>
          </a:ln>
        </p:spPr>
        <p:txBody>
          <a:bodyPr/>
          <a:lstStyle/>
          <a:p>
            <a:r>
              <a:rPr lang="en-US" dirty="0" smtClean="0"/>
              <a:t>Circuit by Unify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047191"/>
            <a:ext cx="3581400" cy="927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71" y="4680048"/>
            <a:ext cx="1871993" cy="12550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69" y="2854075"/>
            <a:ext cx="2224933" cy="11210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66" y="4483698"/>
            <a:ext cx="1302723" cy="145143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57" y="1543423"/>
            <a:ext cx="1456312" cy="14563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98" y="4105601"/>
            <a:ext cx="1286934" cy="18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8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4247317"/>
          </a:xfrm>
        </p:spPr>
        <p:txBody>
          <a:bodyPr vert="horz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err="1" smtClean="0"/>
              <a:t>MapReduce</a:t>
            </a:r>
            <a:r>
              <a:rPr lang="en-US" dirty="0" smtClean="0"/>
              <a:t> works on a simple key-value pair system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Map function breaks up and organizes data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Supporting systems distribute the data and tasks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Reduce function combines results into query response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Best for complicated queries on large datasets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Designed for low-cost, high-fault hardware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Not a database, just an analytic process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Popularized by Google, now a major open-source project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9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2160589"/>
            <a:ext cx="8596668" cy="3416320"/>
          </a:xfrm>
        </p:spPr>
        <p:txBody>
          <a:bodyPr vert="horz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err="1" smtClean="0"/>
              <a:t>MapReduce</a:t>
            </a:r>
            <a:r>
              <a:rPr lang="en-US" dirty="0" smtClean="0"/>
              <a:t> defined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Basic example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In use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Strengths and </a:t>
            </a:r>
            <a:r>
              <a:rPr lang="en-US" dirty="0" err="1" smtClean="0"/>
              <a:t>Weakenesses</a:t>
            </a: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Summary of paper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Personal experience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Conclusion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3416320"/>
          </a:xfrm>
        </p:spPr>
        <p:txBody>
          <a:bodyPr vert="horz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A programming model for processing and generating large data sets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Two main components: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Map function – process a key-value pair to generate a set of intermediate key-value pairs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Reduce function – merge all intermediate values associated with the same intermediate key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Shuffling – intermediate step where data is moved from Map to Reduce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Designed for parallel,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467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836333"/>
            <a:ext cx="4184035" cy="32050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map(String key, String value):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key: document 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value: document contents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each word w in value: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EmitIntermediate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(w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, “1”);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836333"/>
            <a:ext cx="4184034" cy="32050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reduce(String key, Iterator values):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key: a word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// values: a list of counts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result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for each v in values: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	result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+=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ParseInt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(v);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Emit(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AsString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(result));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1693333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for counting the number of occurrences of each word in a large collection of documents: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in use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5078313"/>
          </a:xfrm>
        </p:spPr>
        <p:txBody>
          <a:bodyPr vert="horz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Large-scale graph, image, and text </a:t>
            </a:r>
            <a:r>
              <a:rPr lang="en-US" dirty="0" smtClean="0"/>
              <a:t>processing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Querying social network data sets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Stitching satellite images together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M</a:t>
            </a:r>
            <a:r>
              <a:rPr lang="en-US" dirty="0" smtClean="0"/>
              <a:t>achine </a:t>
            </a:r>
            <a:r>
              <a:rPr lang="en-US" dirty="0" smtClean="0"/>
              <a:t>learning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Large data sets are needed for pattern recognition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Inverted indices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Maps content to its location in a database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Fast to search, slow to add and update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Logging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dirty="0" smtClean="0"/>
              <a:t>Applications record events in </a:t>
            </a:r>
            <a:r>
              <a:rPr lang="en-US" dirty="0" err="1" smtClean="0"/>
              <a:t>timestamped</a:t>
            </a:r>
            <a:r>
              <a:rPr lang="en-US" dirty="0" smtClean="0"/>
              <a:t> logs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  <a:defRPr/>
            </a:pPr>
            <a:r>
              <a:rPr lang="en-US" dirty="0" smtClean="0"/>
              <a:t>Tracing issues </a:t>
            </a:r>
            <a:r>
              <a:rPr lang="en-US" smtClean="0"/>
              <a:t>requires navigating millions of such events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6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3416320"/>
          </a:xfrm>
        </p:spPr>
        <p:txBody>
          <a:bodyPr vert="horz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Hadoop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</a:t>
            </a:r>
            <a:r>
              <a:rPr lang="en-US" dirty="0" smtClean="0"/>
              <a:t>opular </a:t>
            </a:r>
            <a:r>
              <a:rPr lang="en-US" dirty="0" smtClean="0"/>
              <a:t>open-source implementation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Currently managed by Apache Software Foundation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Includes Hadoop Distributed File System (HDFS) and other management tools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Google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reviously </a:t>
            </a:r>
            <a:r>
              <a:rPr lang="en-US" dirty="0" smtClean="0"/>
              <a:t>used </a:t>
            </a:r>
            <a:r>
              <a:rPr lang="en-US" dirty="0" err="1" smtClean="0"/>
              <a:t>MapReduce</a:t>
            </a:r>
            <a:r>
              <a:rPr lang="en-US" dirty="0" smtClean="0"/>
              <a:t> to index the web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More than 10,000 programs at Google used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Company has moved on to other </a:t>
            </a:r>
            <a:r>
              <a:rPr lang="en-US" dirty="0" smtClean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5190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MapReduce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3416320"/>
          </a:xfrm>
        </p:spPr>
        <p:txBody>
          <a:bodyPr vert="horz">
            <a:spAutoFit/>
          </a:bodyPr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/>
              <a:t>CouchDB</a:t>
            </a:r>
            <a:endParaRPr lang="en-US" dirty="0" smtClean="0"/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Web-focused with JSON, JavaScript, HTTP, and concurrency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Database is a collection of documents, not relational tables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A Map function creates “views” which are indexed for queries</a:t>
            </a:r>
            <a:endParaRPr lang="en-US" dirty="0" smtClean="0"/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/>
              <a:t>Riak</a:t>
            </a:r>
            <a:endParaRPr lang="en-US" dirty="0" smtClean="0"/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smtClean="0"/>
              <a:t>Fault-tolerant distributed data storage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 err="1" smtClean="0"/>
              <a:t>MapReduce</a:t>
            </a:r>
            <a:r>
              <a:rPr lang="en-US" dirty="0" smtClean="0"/>
              <a:t> in JavaScript and </a:t>
            </a:r>
            <a:r>
              <a:rPr lang="en-US" dirty="0" err="1" smtClean="0"/>
              <a:t>Erlang</a:t>
            </a:r>
            <a:r>
              <a:rPr lang="en-US" dirty="0" smtClean="0"/>
              <a:t> for queries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  <a:buClrTx/>
              <a:buSzTx/>
              <a:buFont typeface="Arial" charset="0"/>
              <a:buChar char="•"/>
            </a:pPr>
            <a:r>
              <a:rPr lang="en-US" dirty="0"/>
              <a:t>Enterprise versions supported by Basho </a:t>
            </a:r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333"/>
          </a:xfrm>
        </p:spPr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1695317"/>
            <a:ext cx="4185623" cy="576262"/>
          </a:xfrm>
          <a:ln>
            <a:noFill/>
          </a:ln>
        </p:spPr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271579"/>
            <a:ext cx="4185623" cy="3304117"/>
          </a:xfrm>
        </p:spPr>
        <p:txBody>
          <a:bodyPr/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Easy, cost-effective deployment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Large data sets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Complicated </a:t>
            </a:r>
            <a:r>
              <a:rPr lang="en-US" dirty="0" smtClean="0"/>
              <a:t>queries</a:t>
            </a:r>
            <a:endParaRPr lang="en-US" dirty="0"/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Fault-tolerance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/>
              <a:t>Storage </a:t>
            </a:r>
            <a:r>
              <a:rPr lang="en-US" dirty="0" smtClean="0"/>
              <a:t>independence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1695317"/>
            <a:ext cx="4185618" cy="576262"/>
          </a:xfrm>
        </p:spPr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271579"/>
            <a:ext cx="4185617" cy="3304117"/>
          </a:xfrm>
        </p:spPr>
        <p:txBody>
          <a:bodyPr/>
          <a:lstStyle/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Flexibility: only Map </a:t>
            </a:r>
            <a:r>
              <a:rPr lang="en-US" dirty="0" smtClean="0">
                <a:sym typeface="Wingdings"/>
              </a:rPr>
              <a:t> Reduce</a:t>
            </a:r>
            <a:endParaRPr lang="en-US" dirty="0"/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No complex </a:t>
            </a:r>
            <a:r>
              <a:rPr lang="en-US" dirty="0"/>
              <a:t>schema</a:t>
            </a:r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Not for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smtClean="0"/>
              <a:t>storage</a:t>
            </a:r>
            <a:endParaRPr lang="en-US" dirty="0"/>
          </a:p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/>
              <a:t>Not designed for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Summary of the paper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1694922"/>
            <a:ext cx="8596668" cy="3831818"/>
          </a:xfrm>
        </p:spPr>
        <p:txBody>
          <a:bodyPr vert="horz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Criticism of another paper that compared </a:t>
            </a:r>
            <a:r>
              <a:rPr lang="en-US" dirty="0" err="1" smtClean="0"/>
              <a:t>MapReduce</a:t>
            </a:r>
            <a:r>
              <a:rPr lang="en-US" dirty="0" smtClean="0"/>
              <a:t> to parallel databases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Primarily asserts that previous research was not done correctly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Primary counterpoints: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Indices can be used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Input and output is not limited to files and textual data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Implementation was not optimized for startup, shuffling, and output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Data loading is not a </a:t>
            </a:r>
            <a:r>
              <a:rPr lang="en-US" dirty="0" err="1" smtClean="0"/>
              <a:t>MapReduce</a:t>
            </a:r>
            <a:r>
              <a:rPr lang="en-US" dirty="0" smtClean="0"/>
              <a:t> feature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Entire dataset does not have to be processed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1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544</Words>
  <Application>Microsoft Macintosh PowerPoint</Application>
  <PresentationFormat>Widescreen</PresentationFormat>
  <Paragraphs>114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Trebuchet MS</vt:lpstr>
      <vt:lpstr>Wingdings</vt:lpstr>
      <vt:lpstr>Wingdings 3</vt:lpstr>
      <vt:lpstr>Arial</vt:lpstr>
      <vt:lpstr>Facet</vt:lpstr>
      <vt:lpstr>MapReduce: A Flexible Data Processing Tool</vt:lpstr>
      <vt:lpstr>Agenda</vt:lpstr>
      <vt:lpstr>What is MapReduce?</vt:lpstr>
      <vt:lpstr>Example pseudocode</vt:lpstr>
      <vt:lpstr>MapReduce in use</vt:lpstr>
      <vt:lpstr>MapReduce applications</vt:lpstr>
      <vt:lpstr>Other MapReduce applications</vt:lpstr>
      <vt:lpstr>Considerations</vt:lpstr>
      <vt:lpstr>Summary of the paper</vt:lpstr>
      <vt:lpstr>Comparing MapReduce and parallel databases</vt:lpstr>
      <vt:lpstr>My work with MapReduce technology</vt:lpstr>
      <vt:lpstr>Closing remarks</vt:lpstr>
      <vt:lpstr>Questions and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Mapreduce: a flexible data processing tool</dc:title>
  <dc:creator>Nick Petty</dc:creator>
  <cp:lastModifiedBy>Nick Petty</cp:lastModifiedBy>
  <cp:revision>39</cp:revision>
  <dcterms:created xsi:type="dcterms:W3CDTF">2016-03-20T00:50:28Z</dcterms:created>
  <dcterms:modified xsi:type="dcterms:W3CDTF">2016-03-25T02:20:04Z</dcterms:modified>
</cp:coreProperties>
</file>