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08" y="1752601"/>
            <a:ext cx="7480792" cy="373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533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Due: 11/30/2016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0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dingding</dc:creator>
  <cp:lastModifiedBy>dingding</cp:lastModifiedBy>
  <cp:revision>1</cp:revision>
  <dcterms:created xsi:type="dcterms:W3CDTF">2006-08-16T00:00:00Z</dcterms:created>
  <dcterms:modified xsi:type="dcterms:W3CDTF">2016-11-15T15:32:19Z</dcterms:modified>
</cp:coreProperties>
</file>