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 snapToGrid="0" snapToObjects="1">
      <p:cViewPr varScale="1">
        <p:scale>
          <a:sx n="89" d="100"/>
          <a:sy n="89" d="100"/>
        </p:scale>
        <p:origin x="-16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811FC8-8AB3-864F-867F-D949727E84CF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372" y="661679"/>
            <a:ext cx="3503829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Rendezvous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51371" y="2845707"/>
            <a:ext cx="3503829" cy="2793093"/>
          </a:xfrm>
        </p:spPr>
        <p:txBody>
          <a:bodyPr>
            <a:normAutofit/>
          </a:bodyPr>
          <a:lstStyle/>
          <a:p>
            <a:r>
              <a:rPr lang="en-US" dirty="0" smtClean="0"/>
              <a:t>Nick </a:t>
            </a:r>
            <a:r>
              <a:rPr lang="en-US" dirty="0" smtClean="0"/>
              <a:t>Petty: Product Owner</a:t>
            </a:r>
          </a:p>
          <a:p>
            <a:r>
              <a:rPr lang="en-US" dirty="0" err="1" smtClean="0"/>
              <a:t>Caio</a:t>
            </a:r>
            <a:r>
              <a:rPr lang="en-US" dirty="0" smtClean="0"/>
              <a:t> </a:t>
            </a:r>
            <a:r>
              <a:rPr lang="en-US" dirty="0" err="1" smtClean="0"/>
              <a:t>Farias</a:t>
            </a:r>
            <a:r>
              <a:rPr lang="en-US" dirty="0" smtClean="0"/>
              <a:t>: Scrum Master</a:t>
            </a:r>
          </a:p>
          <a:p>
            <a:r>
              <a:rPr lang="en-US" dirty="0" smtClean="0"/>
              <a:t>Scott </a:t>
            </a:r>
            <a:r>
              <a:rPr lang="en-US" dirty="0" err="1" smtClean="0"/>
              <a:t>Hinden</a:t>
            </a:r>
            <a:r>
              <a:rPr lang="en-US" dirty="0" smtClean="0"/>
              <a:t>: Developer</a:t>
            </a:r>
            <a:endParaRPr lang="en-US" dirty="0" smtClean="0"/>
          </a:p>
          <a:p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: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3490" y="3009900"/>
            <a:ext cx="70247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 smtClean="0"/>
              <a:t>Overview</a:t>
            </a:r>
          </a:p>
          <a:p>
            <a:pPr marL="457200" indent="-457200"/>
            <a:r>
              <a:rPr lang="en-US" dirty="0" smtClean="0"/>
              <a:t>Organizational Tools </a:t>
            </a:r>
          </a:p>
          <a:p>
            <a:pPr marL="457200" indent="-457200"/>
            <a:r>
              <a:rPr lang="en-US" dirty="0" smtClean="0"/>
              <a:t>UI Design</a:t>
            </a:r>
          </a:p>
          <a:p>
            <a:pPr marL="457200" indent="-457200"/>
            <a:r>
              <a:rPr lang="en-US" dirty="0" smtClean="0"/>
              <a:t>Use Cases</a:t>
            </a:r>
          </a:p>
          <a:p>
            <a:pPr marL="457200" indent="-457200"/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r>
              <a:rPr lang="en-US" dirty="0" smtClean="0"/>
              <a:t>Rendezvous is a platform for people to connect through shared-interest outdoor events.</a:t>
            </a:r>
          </a:p>
          <a:p>
            <a:r>
              <a:rPr lang="en-US" dirty="0" smtClean="0"/>
              <a:t>Our competitive advantage is our easy of use and controlled event visibility.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Specific terminology – events and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Team management – FAU Blackboard</a:t>
            </a:r>
          </a:p>
          <a:p>
            <a:r>
              <a:rPr lang="en-US" dirty="0" err="1" smtClean="0"/>
              <a:t>Taskboard</a:t>
            </a:r>
            <a:r>
              <a:rPr lang="en-US" dirty="0" smtClean="0"/>
              <a:t> – </a:t>
            </a:r>
            <a:r>
              <a:rPr lang="en-US" dirty="0" err="1" smtClean="0"/>
              <a:t>Someone.io</a:t>
            </a:r>
            <a:endParaRPr lang="en-US" dirty="0" smtClean="0"/>
          </a:p>
          <a:p>
            <a:r>
              <a:rPr lang="en-US" dirty="0" smtClean="0"/>
              <a:t>Document and code management –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endParaRPr lang="en-US" dirty="0"/>
          </a:p>
          <a:p>
            <a:r>
              <a:rPr lang="en-US" dirty="0" smtClean="0"/>
              <a:t>General communication – text messages, email</a:t>
            </a:r>
          </a:p>
        </p:txBody>
      </p:sp>
    </p:spTree>
    <p:extLst>
      <p:ext uri="{BB962C8B-B14F-4D97-AF65-F5344CB8AC3E}">
        <p14:creationId xmlns:p14="http://schemas.microsoft.com/office/powerpoint/2010/main" val="242186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r>
              <a:rPr lang="en-US" dirty="0" smtClean="0"/>
              <a:t>Layout tool – </a:t>
            </a:r>
            <a:r>
              <a:rPr lang="en-US" dirty="0" err="1" smtClean="0"/>
              <a:t>Balsamiq</a:t>
            </a:r>
            <a:endParaRPr lang="en-US" dirty="0" smtClean="0"/>
          </a:p>
          <a:p>
            <a:r>
              <a:rPr lang="en-US" dirty="0" smtClean="0"/>
              <a:t>Color scheme – green, grey, white</a:t>
            </a:r>
          </a:p>
          <a:p>
            <a:r>
              <a:rPr lang="en-US" dirty="0" smtClean="0"/>
              <a:t>Simple – most usage done in one page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Make an Account</a:t>
            </a:r>
          </a:p>
          <a:p>
            <a:r>
              <a:rPr lang="en-US" dirty="0" smtClean="0"/>
              <a:t>Join Event</a:t>
            </a:r>
          </a:p>
          <a:p>
            <a:r>
              <a:rPr lang="en-US" dirty="0" smtClean="0"/>
              <a:t>Create Event</a:t>
            </a:r>
          </a:p>
          <a:p>
            <a:r>
              <a:rPr lang="en-US" dirty="0" smtClean="0"/>
              <a:t>Authenticate User (not documented)</a:t>
            </a:r>
          </a:p>
          <a:p>
            <a:pPr marL="0" indent="0">
              <a:buNone/>
            </a:pPr>
            <a:r>
              <a:rPr lang="en-US" dirty="0" smtClean="0"/>
              <a:t>Actors: visitor, existing user, web administrator, website system, web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Developed with notepad++</a:t>
            </a:r>
          </a:p>
          <a:p>
            <a:r>
              <a:rPr lang="en-US" dirty="0" smtClean="0"/>
              <a:t>Written in HTML, CSS, JavaScript, PHP, MySQL</a:t>
            </a:r>
          </a:p>
          <a:p>
            <a:r>
              <a:rPr lang="en-US" dirty="0" smtClean="0"/>
              <a:t>Deployed on FAU LAMP server</a:t>
            </a:r>
          </a:p>
          <a:p>
            <a:r>
              <a:rPr lang="en-US" dirty="0" smtClean="0"/>
              <a:t>Templates from Bootstrap</a:t>
            </a:r>
          </a:p>
          <a:p>
            <a:r>
              <a:rPr lang="en-US" dirty="0" smtClean="0"/>
              <a:t>Optimized for desktop browsers,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319518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672" y="780274"/>
            <a:ext cx="3471851" cy="142723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64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82</TotalTime>
  <Words>177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Rendezvous</vt:lpstr>
      <vt:lpstr>Outline</vt:lpstr>
      <vt:lpstr>Product Overview</vt:lpstr>
      <vt:lpstr>Organizational Tools</vt:lpstr>
      <vt:lpstr>UI Design</vt:lpstr>
      <vt:lpstr>Use Cases</vt:lpstr>
      <vt:lpstr>Website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</dc:title>
  <dc:creator>Nicholas Petty</dc:creator>
  <cp:lastModifiedBy>Nicholas Petty</cp:lastModifiedBy>
  <cp:revision>11</cp:revision>
  <dcterms:created xsi:type="dcterms:W3CDTF">2015-07-28T18:18:16Z</dcterms:created>
  <dcterms:modified xsi:type="dcterms:W3CDTF">2015-07-28T19:42:27Z</dcterms:modified>
</cp:coreProperties>
</file>