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69" r:id="rId4"/>
    <p:sldId id="258" r:id="rId5"/>
    <p:sldId id="264" r:id="rId6"/>
    <p:sldId id="259" r:id="rId7"/>
    <p:sldId id="268" r:id="rId8"/>
    <p:sldId id="260" r:id="rId9"/>
    <p:sldId id="261" r:id="rId10"/>
    <p:sldId id="262" r:id="rId11"/>
    <p:sldId id="265" r:id="rId12"/>
    <p:sldId id="266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569" autoAdjust="0"/>
  </p:normalViewPr>
  <p:slideViewPr>
    <p:cSldViewPr snapToGrid="0" snapToObjects="1">
      <p:cViewPr varScale="1">
        <p:scale>
          <a:sx n="82" d="100"/>
          <a:sy n="82" d="100"/>
        </p:scale>
        <p:origin x="-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6811FC8-8AB3-864F-867F-D949727E84CF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4EE976C-7F72-7345-A1D9-01E96B4F5F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inkai/Couch-Level-Project" TargetMode="External"/><Relationship Id="rId4" Type="http://schemas.openxmlformats.org/officeDocument/2006/relationships/hyperlink" Target="https://couchlevel.someone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mp.cse.fau.edu/~fariasc2013/pseproject2/index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372" y="661679"/>
            <a:ext cx="3503829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Rendezvous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51372" y="2447350"/>
            <a:ext cx="3503828" cy="588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Couch Level</a:t>
            </a:r>
          </a:p>
        </p:txBody>
      </p:sp>
    </p:spTree>
    <p:extLst>
      <p:ext uri="{BB962C8B-B14F-4D97-AF65-F5344CB8AC3E}">
        <p14:creationId xmlns:p14="http://schemas.microsoft.com/office/powerpoint/2010/main" val="327280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Developed with notepad++</a:t>
            </a:r>
          </a:p>
          <a:p>
            <a:r>
              <a:rPr lang="en-US" dirty="0" smtClean="0"/>
              <a:t>Written in HTML, CSS, JavaScript, PHP, MySQL</a:t>
            </a:r>
          </a:p>
          <a:p>
            <a:r>
              <a:rPr lang="en-US" dirty="0" smtClean="0"/>
              <a:t>Deployed on FAU LAMP server</a:t>
            </a:r>
          </a:p>
          <a:p>
            <a:r>
              <a:rPr lang="en-US" dirty="0" smtClean="0"/>
              <a:t>Templates from Bootstrap</a:t>
            </a:r>
          </a:p>
          <a:p>
            <a:r>
              <a:rPr lang="en-US" dirty="0" smtClean="0"/>
              <a:t>Optimized for desktop browsers, mobile responsive</a:t>
            </a:r>
          </a:p>
        </p:txBody>
      </p:sp>
    </p:spTree>
    <p:extLst>
      <p:ext uri="{BB962C8B-B14F-4D97-AF65-F5344CB8AC3E}">
        <p14:creationId xmlns:p14="http://schemas.microsoft.com/office/powerpoint/2010/main" val="319518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</a:p>
          <a:p>
            <a:r>
              <a:rPr lang="en-US" dirty="0" smtClean="0"/>
              <a:t>Creating an account</a:t>
            </a:r>
          </a:p>
          <a:p>
            <a:r>
              <a:rPr lang="en-US" dirty="0" smtClean="0"/>
              <a:t>Creating and joining events</a:t>
            </a:r>
          </a:p>
          <a:p>
            <a:r>
              <a:rPr lang="en-US" dirty="0" smtClean="0"/>
              <a:t>Joining activities</a:t>
            </a:r>
          </a:p>
          <a:p>
            <a:r>
              <a:rPr lang="en-US" dirty="0" smtClean="0"/>
              <a:t>Adding cover photos to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7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79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Events calendar</a:t>
            </a:r>
          </a:p>
          <a:p>
            <a:r>
              <a:rPr lang="en-US" dirty="0" smtClean="0"/>
              <a:t>Creating activities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Search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Always more to do, never enough time.</a:t>
            </a:r>
          </a:p>
        </p:txBody>
      </p:sp>
    </p:spTree>
    <p:extLst>
      <p:ext uri="{BB962C8B-B14F-4D97-AF65-F5344CB8AC3E}">
        <p14:creationId xmlns:p14="http://schemas.microsoft.com/office/powerpoint/2010/main" val="195781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Delegation matters, one person can’t do everything.</a:t>
            </a:r>
          </a:p>
          <a:p>
            <a:r>
              <a:rPr lang="en-US" dirty="0" smtClean="0"/>
              <a:t>Communicate, ask for help and clarification, let others know what you’re doing.</a:t>
            </a:r>
          </a:p>
          <a:p>
            <a:r>
              <a:rPr lang="en-US" dirty="0" smtClean="0"/>
              <a:t>Be flexible, things will rarely go your way.</a:t>
            </a:r>
          </a:p>
          <a:p>
            <a:r>
              <a:rPr lang="en-US" dirty="0" smtClean="0"/>
              <a:t>Plan ahead, get started early.</a:t>
            </a:r>
          </a:p>
        </p:txBody>
      </p:sp>
    </p:spTree>
    <p:extLst>
      <p:ext uri="{BB962C8B-B14F-4D97-AF65-F5344CB8AC3E}">
        <p14:creationId xmlns:p14="http://schemas.microsoft.com/office/powerpoint/2010/main" val="252791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672" y="780274"/>
            <a:ext cx="3471851" cy="14272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364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3490" y="2462839"/>
            <a:ext cx="7024744" cy="3640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</a:t>
            </a:r>
          </a:p>
          <a:p>
            <a:pPr marL="0" indent="0">
              <a:buNone/>
            </a:pPr>
            <a:r>
              <a:rPr lang="en-US" dirty="0" smtClean="0"/>
              <a:t>Product Overview</a:t>
            </a:r>
          </a:p>
          <a:p>
            <a:pPr marL="0" indent="0">
              <a:buNone/>
            </a:pPr>
            <a:r>
              <a:rPr lang="en-US" dirty="0" smtClean="0"/>
              <a:t>Service 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Organizational </a:t>
            </a:r>
            <a:r>
              <a:rPr lang="en-US" dirty="0" smtClean="0"/>
              <a:t>Tools</a:t>
            </a:r>
          </a:p>
          <a:p>
            <a:pPr marL="0" indent="0">
              <a:buNone/>
            </a:pPr>
            <a:r>
              <a:rPr lang="en-US" dirty="0" smtClean="0"/>
              <a:t>Links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UI Design</a:t>
            </a:r>
          </a:p>
          <a:p>
            <a:pPr marL="0" indent="0">
              <a:buNone/>
            </a:pPr>
            <a:r>
              <a:rPr lang="en-US" dirty="0" smtClean="0"/>
              <a:t>Use Cases</a:t>
            </a:r>
          </a:p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pPr marL="0" indent="0">
              <a:buNone/>
            </a:pPr>
            <a:r>
              <a:rPr lang="en-US" dirty="0" smtClean="0"/>
              <a:t>Where We Are</a:t>
            </a:r>
          </a:p>
          <a:p>
            <a:pPr marL="0" indent="0">
              <a:buNone/>
            </a:pPr>
            <a:r>
              <a:rPr lang="en-US" dirty="0" smtClean="0"/>
              <a:t>Where We’re Going</a:t>
            </a:r>
          </a:p>
          <a:p>
            <a:pPr marL="0" indent="0">
              <a:buNone/>
            </a:pPr>
            <a:r>
              <a:rPr lang="en-US" dirty="0" smtClean="0"/>
              <a:t>What We’ve Learned</a:t>
            </a:r>
            <a:endParaRPr lang="en-US" dirty="0" smtClean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Nick Petty: Product </a:t>
            </a:r>
            <a:r>
              <a:rPr lang="en-US" dirty="0" smtClean="0"/>
              <a:t>Owner, UI Designer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Caio</a:t>
            </a:r>
            <a:r>
              <a:rPr lang="en-US" dirty="0"/>
              <a:t> </a:t>
            </a:r>
            <a:r>
              <a:rPr lang="en-US" dirty="0" err="1"/>
              <a:t>Farias</a:t>
            </a:r>
            <a:r>
              <a:rPr lang="en-US" dirty="0"/>
              <a:t>: Scrum </a:t>
            </a:r>
            <a:r>
              <a:rPr lang="en-US" dirty="0" smtClean="0"/>
              <a:t>Master, Website Creator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Scott </a:t>
            </a:r>
            <a:r>
              <a:rPr lang="en-US" dirty="0" err="1"/>
              <a:t>Hinden</a:t>
            </a:r>
            <a:r>
              <a:rPr lang="en-US" dirty="0"/>
              <a:t>: </a:t>
            </a:r>
            <a:r>
              <a:rPr lang="en-US" dirty="0" smtClean="0"/>
              <a:t>Developer, Tester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Rao</a:t>
            </a:r>
            <a:r>
              <a:rPr lang="en-US" dirty="0"/>
              <a:t>: </a:t>
            </a:r>
            <a:r>
              <a:rPr lang="en-US" dirty="0" smtClean="0"/>
              <a:t>Developer, Use Case Planner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2"/>
            <a:ext cx="7024744" cy="3508977"/>
          </a:xfrm>
        </p:spPr>
        <p:txBody>
          <a:bodyPr/>
          <a:lstStyle/>
          <a:p>
            <a:r>
              <a:rPr lang="en-US" dirty="0" smtClean="0"/>
              <a:t>Rendezvous is a platform for people to connect through shared-interest outdoor events.</a:t>
            </a:r>
          </a:p>
          <a:p>
            <a:r>
              <a:rPr lang="en-US" dirty="0" smtClean="0"/>
              <a:t>Our competitive advantage is our </a:t>
            </a:r>
            <a:r>
              <a:rPr lang="en-US" dirty="0" smtClean="0"/>
              <a:t>focused feature, ease </a:t>
            </a:r>
            <a:r>
              <a:rPr lang="en-US" dirty="0" smtClean="0"/>
              <a:t>of </a:t>
            </a:r>
            <a:r>
              <a:rPr lang="en-US" dirty="0" smtClean="0"/>
              <a:t>use, </a:t>
            </a:r>
            <a:r>
              <a:rPr lang="en-US" dirty="0" smtClean="0"/>
              <a:t>and controlled event visibility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his service targets active adults and requires little technical skill.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2"/>
            <a:ext cx="7024744" cy="35089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Specific terminology – activities and events.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Through our website, users join the service.  They can view lists of activities and events, then join or create events based on these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Team management – FAU Blackboard</a:t>
            </a:r>
          </a:p>
          <a:p>
            <a:r>
              <a:rPr lang="en-US" dirty="0" err="1" smtClean="0"/>
              <a:t>Taskboard</a:t>
            </a:r>
            <a:r>
              <a:rPr lang="en-US" dirty="0" smtClean="0"/>
              <a:t> – </a:t>
            </a:r>
            <a:r>
              <a:rPr lang="en-US" dirty="0" smtClean="0"/>
              <a:t>Someone</a:t>
            </a:r>
            <a:endParaRPr lang="en-US" dirty="0" smtClean="0"/>
          </a:p>
          <a:p>
            <a:r>
              <a:rPr lang="en-US" dirty="0" smtClean="0"/>
              <a:t>Document and code management –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endParaRPr lang="en-US" dirty="0"/>
          </a:p>
          <a:p>
            <a:r>
              <a:rPr lang="en-US" dirty="0" smtClean="0"/>
              <a:t>General communication – text messages, email</a:t>
            </a:r>
          </a:p>
        </p:txBody>
      </p:sp>
    </p:spTree>
    <p:extLst>
      <p:ext uri="{BB962C8B-B14F-4D97-AF65-F5344CB8AC3E}">
        <p14:creationId xmlns:p14="http://schemas.microsoft.com/office/powerpoint/2010/main" val="242186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home page: </a:t>
            </a:r>
            <a:r>
              <a:rPr lang="en-US" dirty="0">
                <a:hlinkClick r:id="rId2"/>
              </a:rPr>
              <a:t>http://lamp.cse.fau.edu/~fariasc2013/pseproject2/</a:t>
            </a:r>
            <a:r>
              <a:rPr lang="en-US" dirty="0" smtClean="0">
                <a:hlinkClick r:id="rId2"/>
              </a:rPr>
              <a:t>index.php</a:t>
            </a:r>
            <a:endParaRPr lang="en-US" dirty="0" smtClean="0"/>
          </a:p>
          <a:p>
            <a:r>
              <a:rPr lang="en-US" dirty="0" err="1"/>
              <a:t>GitHub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https://github.com/Ninjinkai/Couch-Level-</a:t>
            </a:r>
            <a:r>
              <a:rPr lang="en-US" dirty="0" smtClean="0">
                <a:hlinkClick r:id="rId3"/>
              </a:rPr>
              <a:t>Project</a:t>
            </a:r>
            <a:endParaRPr lang="en-US" dirty="0" smtClean="0"/>
          </a:p>
          <a:p>
            <a:r>
              <a:rPr lang="en-US" dirty="0"/>
              <a:t>Someone: 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couchlevel.someone.io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4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323653"/>
            <a:ext cx="7024744" cy="2425016"/>
          </a:xfrm>
        </p:spPr>
        <p:txBody>
          <a:bodyPr/>
          <a:lstStyle/>
          <a:p>
            <a:r>
              <a:rPr lang="en-US" dirty="0" smtClean="0"/>
              <a:t>Layout tool – </a:t>
            </a:r>
            <a:r>
              <a:rPr lang="en-US" dirty="0" err="1" smtClean="0"/>
              <a:t>Balsamiq</a:t>
            </a:r>
            <a:endParaRPr lang="en-US" dirty="0" smtClean="0"/>
          </a:p>
          <a:p>
            <a:r>
              <a:rPr lang="en-US" dirty="0" smtClean="0"/>
              <a:t>Color scheme – green, grey, white</a:t>
            </a:r>
          </a:p>
          <a:p>
            <a:r>
              <a:rPr lang="en-US" dirty="0" smtClean="0"/>
              <a:t>Simple – most usage done in one page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537"/>
          <a:stretch/>
        </p:blipFill>
        <p:spPr>
          <a:xfrm>
            <a:off x="1043490" y="4005117"/>
            <a:ext cx="2524619" cy="229388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87239" y="4748668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098" t="14664" r="31521" b="7942"/>
          <a:stretch/>
        </p:blipFill>
        <p:spPr>
          <a:xfrm>
            <a:off x="5109940" y="4005117"/>
            <a:ext cx="2958294" cy="2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r>
              <a:rPr lang="en-US" dirty="0" smtClean="0"/>
              <a:t>Make an Account</a:t>
            </a:r>
          </a:p>
          <a:p>
            <a:r>
              <a:rPr lang="en-US" dirty="0" smtClean="0"/>
              <a:t>Join Event</a:t>
            </a:r>
          </a:p>
          <a:p>
            <a:r>
              <a:rPr lang="en-US" dirty="0" smtClean="0"/>
              <a:t>Create Event</a:t>
            </a:r>
          </a:p>
          <a:p>
            <a:r>
              <a:rPr lang="en-US" dirty="0" smtClean="0"/>
              <a:t>Authenticate User (not documented)</a:t>
            </a:r>
          </a:p>
          <a:p>
            <a:pPr marL="0" indent="0">
              <a:buNone/>
            </a:pPr>
            <a:r>
              <a:rPr lang="en-US" dirty="0" smtClean="0"/>
              <a:t>Actors: visitor, existing user, web administrator, website system, web 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776</TotalTime>
  <Words>341</Words>
  <Application>Microsoft Macintosh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Rendezvous</vt:lpstr>
      <vt:lpstr>Outline</vt:lpstr>
      <vt:lpstr>Team</vt:lpstr>
      <vt:lpstr>Product Overview</vt:lpstr>
      <vt:lpstr>Service Overview</vt:lpstr>
      <vt:lpstr>Organizational Tools</vt:lpstr>
      <vt:lpstr>Links</vt:lpstr>
      <vt:lpstr>UI Design</vt:lpstr>
      <vt:lpstr>Use Cases</vt:lpstr>
      <vt:lpstr>Website</vt:lpstr>
      <vt:lpstr>Where We Are</vt:lpstr>
      <vt:lpstr>Where We’re Going</vt:lpstr>
      <vt:lpstr>What We’ve Learned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Rendezvous</dc:title>
  <dc:creator>Nicholas Petty</dc:creator>
  <cp:lastModifiedBy>Nicholas Petty</cp:lastModifiedBy>
  <cp:revision>23</cp:revision>
  <dcterms:created xsi:type="dcterms:W3CDTF">2015-07-28T18:18:16Z</dcterms:created>
  <dcterms:modified xsi:type="dcterms:W3CDTF">2015-07-30T02:37:49Z</dcterms:modified>
</cp:coreProperties>
</file>