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 showSpecialPlsOnTitleSld="0">
  <p:sldMasterIdLst>
    <p:sldMasterId id="214748365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embeddedFontLst>
    <p:embeddedFont>
      <p:font typeface="Raleway"/>
      <p:regular r:id="rId14"/>
      <p:bold r:id="rId15"/>
      <p:italic r:id="rId16"/>
      <p:boldItalic r:id="rId17"/>
    </p:embeddedFont>
    <p:embeddedFont>
      <p:font typeface="Montserrat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aleway-bold.fntdata"/><Relationship Id="rId14" Type="http://schemas.openxmlformats.org/officeDocument/2006/relationships/font" Target="fonts/Raleway-regular.fntdata"/><Relationship Id="rId17" Type="http://schemas.openxmlformats.org/officeDocument/2006/relationships/font" Target="fonts/Raleway-boldItalic.fntdata"/><Relationship Id="rId16" Type="http://schemas.openxmlformats.org/officeDocument/2006/relationships/font" Target="fonts/Raleway-italic.fntdata"/><Relationship Id="rId5" Type="http://schemas.openxmlformats.org/officeDocument/2006/relationships/slide" Target="slides/slide1.xml"/><Relationship Id="rId19" Type="http://schemas.openxmlformats.org/officeDocument/2006/relationships/font" Target="fonts/Montserrat-bold.fntdata"/><Relationship Id="rId6" Type="http://schemas.openxmlformats.org/officeDocument/2006/relationships/slide" Target="slides/slide2.xml"/><Relationship Id="rId18" Type="http://schemas.openxmlformats.org/officeDocument/2006/relationships/font" Target="fonts/Montserrat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Tony does introduction.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i="1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Each person talks about their role and contribution.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Tony - talk about applying styles to the WebRatio project.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Nick - talk about Circuit, Trello, Git, Excel.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Raquel - talk about use cases in Cameo and the BPMN side of WebRatio.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Gavin - talk about how you rebuilt the website from the ground up after being unable to rescue the previous version.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One person plays conversation lead and asks the team about their experiences with this software.  People with relevant knowledge discuss the software.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Gavin does the demo.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4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5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2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3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3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3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3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le:FAU Engineering East 01." id="10" name="Shape 10"/>
          <p:cNvPicPr preferRelativeResize="0"/>
          <p:nvPr/>
        </p:nvPicPr>
        <p:blipFill rotWithShape="1">
          <a:blip r:embed="rId2">
            <a:alphaModFix amt="10000"/>
          </a:blip>
          <a:srcRect b="12495" l="0" r="0" t="12502"/>
          <a:stretch/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hape 11"/>
          <p:cNvSpPr/>
          <p:nvPr/>
        </p:nvSpPr>
        <p:spPr>
          <a:xfrm>
            <a:off x="283500" y="289525"/>
            <a:ext cx="8577000" cy="4564500"/>
          </a:xfrm>
          <a:prstGeom prst="rect">
            <a:avLst/>
          </a:prstGeom>
          <a:noFill/>
          <a:ln cap="flat" cmpd="sng" w="28575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685800" y="1839425"/>
            <a:ext cx="6036600" cy="1159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lank no photo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/>
        </p:nvSpPr>
        <p:spPr>
          <a:xfrm>
            <a:off x="283500" y="289525"/>
            <a:ext cx="8577000" cy="4564500"/>
          </a:xfrm>
          <a:prstGeom prst="rect">
            <a:avLst/>
          </a:prstGeom>
          <a:noFill/>
          <a:ln cap="flat" cmpd="sng" w="28575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457200" y="4189182"/>
            <a:ext cx="548700" cy="544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ub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uildings3.jpg" id="14" name="Shape 14"/>
          <p:cNvPicPr preferRelativeResize="0"/>
          <p:nvPr/>
        </p:nvPicPr>
        <p:blipFill>
          <a:blip r:embed="rId2">
            <a:alphaModFix amt="1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Shape 15"/>
          <p:cNvSpPr/>
          <p:nvPr/>
        </p:nvSpPr>
        <p:spPr>
          <a:xfrm>
            <a:off x="283500" y="289525"/>
            <a:ext cx="8577000" cy="4564500"/>
          </a:xfrm>
          <a:prstGeom prst="rect">
            <a:avLst/>
          </a:prstGeom>
          <a:noFill/>
          <a:ln cap="flat" cmpd="sng" w="28575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6" name="Shape 16"/>
          <p:cNvCxnSpPr/>
          <p:nvPr/>
        </p:nvCxnSpPr>
        <p:spPr>
          <a:xfrm>
            <a:off x="802057" y="1715043"/>
            <a:ext cx="2352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7" name="Shape 17"/>
          <p:cNvSpPr txBox="1"/>
          <p:nvPr>
            <p:ph type="ctrTitle"/>
          </p:nvPr>
        </p:nvSpPr>
        <p:spPr>
          <a:xfrm>
            <a:off x="685800" y="1811950"/>
            <a:ext cx="4988400" cy="1159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3600"/>
            </a:lvl1pPr>
            <a:lvl2pPr lvl="1" rtl="0">
              <a:spcBef>
                <a:spcPts val="0"/>
              </a:spcBef>
              <a:buSzPct val="100000"/>
              <a:defRPr sz="3600"/>
            </a:lvl2pPr>
            <a:lvl3pPr lvl="2" rtl="0">
              <a:spcBef>
                <a:spcPts val="0"/>
              </a:spcBef>
              <a:buSzPct val="100000"/>
              <a:defRPr sz="3600"/>
            </a:lvl3pPr>
            <a:lvl4pPr lvl="3" rtl="0">
              <a:spcBef>
                <a:spcPts val="0"/>
              </a:spcBef>
              <a:buSzPct val="100000"/>
              <a:defRPr sz="3600"/>
            </a:lvl4pPr>
            <a:lvl5pPr lvl="4" rtl="0">
              <a:spcBef>
                <a:spcPts val="0"/>
              </a:spcBef>
              <a:buSzPct val="100000"/>
              <a:defRPr sz="3600"/>
            </a:lvl5pPr>
            <a:lvl6pPr lvl="5" rtl="0">
              <a:spcBef>
                <a:spcPts val="0"/>
              </a:spcBef>
              <a:buSzPct val="100000"/>
              <a:defRPr sz="3600"/>
            </a:lvl6pPr>
            <a:lvl7pPr lvl="6" rtl="0">
              <a:spcBef>
                <a:spcPts val="0"/>
              </a:spcBef>
              <a:buSzPct val="100000"/>
              <a:defRPr sz="3600"/>
            </a:lvl7pPr>
            <a:lvl8pPr lvl="7" rtl="0">
              <a:spcBef>
                <a:spcPts val="0"/>
              </a:spcBef>
              <a:buSzPct val="100000"/>
              <a:defRPr sz="3600"/>
            </a:lvl8pPr>
            <a:lvl9pPr lvl="8" rtl="0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8" name="Shape 18"/>
          <p:cNvSpPr txBox="1"/>
          <p:nvPr>
            <p:ph idx="1" type="subTitle"/>
          </p:nvPr>
        </p:nvSpPr>
        <p:spPr>
          <a:xfrm>
            <a:off x="685800" y="3068650"/>
            <a:ext cx="4988400" cy="784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buNone/>
              <a:defRPr sz="1400"/>
            </a:lvl1pPr>
            <a:lvl2pPr lvl="1" rtl="0">
              <a:spcBef>
                <a:spcPts val="0"/>
              </a:spcBef>
              <a:buSzPct val="100000"/>
              <a:buNone/>
              <a:defRPr sz="1400"/>
            </a:lvl2pPr>
            <a:lvl3pPr lvl="2" rtl="0">
              <a:spcBef>
                <a:spcPts val="0"/>
              </a:spcBef>
              <a:buSzPct val="100000"/>
              <a:buNone/>
              <a:defRPr sz="1400"/>
            </a:lvl3pPr>
            <a:lvl4pPr lvl="3" rtl="0">
              <a:spcBef>
                <a:spcPts val="0"/>
              </a:spcBef>
              <a:buSzPct val="100000"/>
              <a:buNone/>
              <a:defRPr sz="1400"/>
            </a:lvl4pPr>
            <a:lvl5pPr lvl="4" rtl="0">
              <a:spcBef>
                <a:spcPts val="0"/>
              </a:spcBef>
              <a:buSzPct val="100000"/>
              <a:buNone/>
              <a:defRPr sz="1400"/>
            </a:lvl5pPr>
            <a:lvl6pPr lvl="5" rtl="0">
              <a:spcBef>
                <a:spcPts val="0"/>
              </a:spcBef>
              <a:buSzPct val="100000"/>
              <a:buNone/>
              <a:defRPr sz="1400"/>
            </a:lvl6pPr>
            <a:lvl7pPr lvl="6" rtl="0">
              <a:spcBef>
                <a:spcPts val="0"/>
              </a:spcBef>
              <a:buSzPct val="100000"/>
              <a:buNone/>
              <a:defRPr sz="1400"/>
            </a:lvl7pPr>
            <a:lvl8pPr lvl="7" rtl="0">
              <a:spcBef>
                <a:spcPts val="0"/>
              </a:spcBef>
              <a:buSzPct val="100000"/>
              <a:buNone/>
              <a:defRPr sz="1400"/>
            </a:lvl8pPr>
            <a:lvl9pPr lvl="8" rtl="0">
              <a:spcBef>
                <a:spcPts val="0"/>
              </a:spcBef>
              <a:buSzPct val="100000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Quot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uildings1.jpg" id="20" name="Shape 20"/>
          <p:cNvPicPr preferRelativeResize="0"/>
          <p:nvPr/>
        </p:nvPicPr>
        <p:blipFill>
          <a:blip r:embed="rId2">
            <a:alphaModFix amt="1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Shape 21"/>
          <p:cNvSpPr/>
          <p:nvPr/>
        </p:nvSpPr>
        <p:spPr>
          <a:xfrm>
            <a:off x="283500" y="289525"/>
            <a:ext cx="8577000" cy="4564500"/>
          </a:xfrm>
          <a:prstGeom prst="rect">
            <a:avLst/>
          </a:prstGeom>
          <a:noFill/>
          <a:ln cap="flat" cmpd="sng" w="28575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22" name="Shape 22"/>
          <p:cNvCxnSpPr/>
          <p:nvPr/>
        </p:nvCxnSpPr>
        <p:spPr>
          <a:xfrm>
            <a:off x="1915850" y="865200"/>
            <a:ext cx="0" cy="34131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3" name="Shape 23"/>
          <p:cNvSpPr txBox="1"/>
          <p:nvPr>
            <p:ph idx="1" type="body"/>
          </p:nvPr>
        </p:nvSpPr>
        <p:spPr>
          <a:xfrm>
            <a:off x="2529950" y="1013250"/>
            <a:ext cx="5803500" cy="31170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SzPct val="100000"/>
              <a:defRPr i="1" sz="3000"/>
            </a:lvl1pPr>
            <a:lvl2pPr lvl="1" rtl="0">
              <a:spcBef>
                <a:spcPts val="0"/>
              </a:spcBef>
              <a:buSzPct val="100000"/>
              <a:defRPr i="1" sz="3000"/>
            </a:lvl2pPr>
            <a:lvl3pPr lvl="2" rtl="0">
              <a:spcBef>
                <a:spcPts val="0"/>
              </a:spcBef>
              <a:buSzPct val="100000"/>
              <a:defRPr i="1" sz="3000"/>
            </a:lvl3pPr>
            <a:lvl4pPr lvl="3" rtl="0">
              <a:spcBef>
                <a:spcPts val="0"/>
              </a:spcBef>
              <a:buSzPct val="100000"/>
              <a:defRPr i="1" sz="3000"/>
            </a:lvl4pPr>
            <a:lvl5pPr lvl="4" rtl="0">
              <a:spcBef>
                <a:spcPts val="0"/>
              </a:spcBef>
              <a:buSzPct val="100000"/>
              <a:defRPr i="1" sz="3000"/>
            </a:lvl5pPr>
            <a:lvl6pPr lvl="5" rtl="0">
              <a:spcBef>
                <a:spcPts val="0"/>
              </a:spcBef>
              <a:buSzPct val="100000"/>
              <a:defRPr i="1" sz="3000"/>
            </a:lvl6pPr>
            <a:lvl7pPr lvl="6" rtl="0">
              <a:spcBef>
                <a:spcPts val="0"/>
              </a:spcBef>
              <a:buSzPct val="100000"/>
              <a:defRPr i="1" sz="3000"/>
            </a:lvl7pPr>
            <a:lvl8pPr lvl="7" rtl="0">
              <a:spcBef>
                <a:spcPts val="0"/>
              </a:spcBef>
              <a:buSzPct val="100000"/>
              <a:defRPr i="1" sz="3000"/>
            </a:lvl8pPr>
            <a:lvl9pPr lvl="8">
              <a:spcBef>
                <a:spcPts val="0"/>
              </a:spcBef>
              <a:buSzPct val="100000"/>
              <a:defRPr i="1" sz="3000"/>
            </a:lvl9pPr>
          </a:lstStyle>
          <a:p/>
        </p:txBody>
      </p:sp>
      <p:sp>
        <p:nvSpPr>
          <p:cNvPr id="24" name="Shape 24"/>
          <p:cNvSpPr txBox="1"/>
          <p:nvPr/>
        </p:nvSpPr>
        <p:spPr>
          <a:xfrm>
            <a:off x="283500" y="1864150"/>
            <a:ext cx="16323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</a:p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457200" y="4189182"/>
            <a:ext cx="548700" cy="544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+ 1 column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le:FAU Social Science ..." id="27" name="Shape 27"/>
          <p:cNvPicPr preferRelativeResize="0"/>
          <p:nvPr/>
        </p:nvPicPr>
        <p:blipFill rotWithShape="1">
          <a:blip r:embed="rId2">
            <a:alphaModFix amt="10000"/>
          </a:blip>
          <a:srcRect b="12495" l="0" r="0" t="12502"/>
          <a:stretch/>
        </p:blipFill>
        <p:spPr>
          <a:xfrm>
            <a:off x="0" y="0"/>
            <a:ext cx="9144002" cy="5143503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Shape 28"/>
          <p:cNvSpPr/>
          <p:nvPr/>
        </p:nvSpPr>
        <p:spPr>
          <a:xfrm>
            <a:off x="283500" y="289525"/>
            <a:ext cx="8577000" cy="4564500"/>
          </a:xfrm>
          <a:prstGeom prst="rect">
            <a:avLst/>
          </a:prstGeom>
          <a:noFill/>
          <a:ln cap="flat" cmpd="sng" w="28575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29" name="Shape 29"/>
          <p:cNvCxnSpPr/>
          <p:nvPr/>
        </p:nvCxnSpPr>
        <p:spPr>
          <a:xfrm>
            <a:off x="579050" y="1085093"/>
            <a:ext cx="2352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30" name="Shape 30"/>
          <p:cNvSpPr txBox="1"/>
          <p:nvPr>
            <p:ph type="title"/>
          </p:nvPr>
        </p:nvSpPr>
        <p:spPr>
          <a:xfrm>
            <a:off x="457200" y="1146025"/>
            <a:ext cx="2154600" cy="816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2961550" y="1146025"/>
            <a:ext cx="5502900" cy="3547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Font typeface="Raleway"/>
              <a:defRPr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buFont typeface="Raleway"/>
              <a:defRPr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buFont typeface="Raleway"/>
              <a:defRPr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buFont typeface="Raleway"/>
              <a:defRPr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buFont typeface="Raleway"/>
              <a:defRPr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buFont typeface="Raleway"/>
              <a:defRPr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buFont typeface="Raleway"/>
              <a:defRPr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buFont typeface="Raleway"/>
              <a:defRPr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buFont typeface="Raleway"/>
              <a:defRPr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457200" y="4189182"/>
            <a:ext cx="548700" cy="544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latin typeface="Raleway"/>
                <a:ea typeface="Raleway"/>
                <a:cs typeface="Raleway"/>
                <a:sym typeface="Raleway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+ 2 column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uildings2.jpg" id="34" name="Shape 34"/>
          <p:cNvPicPr preferRelativeResize="0"/>
          <p:nvPr/>
        </p:nvPicPr>
        <p:blipFill>
          <a:blip r:embed="rId2">
            <a:alphaModFix amt="1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Shape 35"/>
          <p:cNvSpPr/>
          <p:nvPr/>
        </p:nvSpPr>
        <p:spPr>
          <a:xfrm>
            <a:off x="283500" y="289525"/>
            <a:ext cx="8577000" cy="4564500"/>
          </a:xfrm>
          <a:prstGeom prst="rect">
            <a:avLst/>
          </a:prstGeom>
          <a:noFill/>
          <a:ln cap="flat" cmpd="sng" w="28575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6" name="Shape 36"/>
          <p:cNvCxnSpPr/>
          <p:nvPr/>
        </p:nvCxnSpPr>
        <p:spPr>
          <a:xfrm>
            <a:off x="579050" y="1085093"/>
            <a:ext cx="2352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37" name="Shape 37"/>
          <p:cNvSpPr txBox="1"/>
          <p:nvPr>
            <p:ph type="title"/>
          </p:nvPr>
        </p:nvSpPr>
        <p:spPr>
          <a:xfrm>
            <a:off x="457200" y="1146025"/>
            <a:ext cx="2154600" cy="816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2949199" y="1146025"/>
            <a:ext cx="2740200" cy="3780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buSzPct val="100000"/>
              <a:defRPr sz="1800"/>
            </a:lvl4pPr>
            <a:lvl5pPr lvl="4">
              <a:spcBef>
                <a:spcPts val="0"/>
              </a:spcBef>
              <a:buSzPct val="100000"/>
              <a:defRPr sz="1800"/>
            </a:lvl5pPr>
            <a:lvl6pPr lvl="5">
              <a:spcBef>
                <a:spcPts val="0"/>
              </a:spcBef>
              <a:buSzPct val="100000"/>
              <a:defRPr sz="1800"/>
            </a:lvl6pPr>
            <a:lvl7pPr lvl="6">
              <a:spcBef>
                <a:spcPts val="0"/>
              </a:spcBef>
              <a:buSzPct val="100000"/>
              <a:defRPr sz="1800"/>
            </a:lvl7pPr>
            <a:lvl8pPr lvl="7">
              <a:spcBef>
                <a:spcPts val="0"/>
              </a:spcBef>
              <a:buSzPct val="100000"/>
              <a:defRPr sz="1800"/>
            </a:lvl8pPr>
            <a:lvl9pPr lvl="8">
              <a:spcBef>
                <a:spcPts val="0"/>
              </a:spcBef>
              <a:buSzPct val="100000"/>
              <a:defRPr sz="18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5854441" y="1146025"/>
            <a:ext cx="2740199" cy="3780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buSzPct val="100000"/>
              <a:defRPr sz="1800"/>
            </a:lvl4pPr>
            <a:lvl5pPr lvl="4">
              <a:spcBef>
                <a:spcPts val="0"/>
              </a:spcBef>
              <a:buSzPct val="100000"/>
              <a:defRPr sz="1800"/>
            </a:lvl5pPr>
            <a:lvl6pPr lvl="5">
              <a:spcBef>
                <a:spcPts val="0"/>
              </a:spcBef>
              <a:buSzPct val="100000"/>
              <a:defRPr sz="1800"/>
            </a:lvl6pPr>
            <a:lvl7pPr lvl="6">
              <a:spcBef>
                <a:spcPts val="0"/>
              </a:spcBef>
              <a:buSzPct val="100000"/>
              <a:defRPr sz="1800"/>
            </a:lvl7pPr>
            <a:lvl8pPr lvl="7">
              <a:spcBef>
                <a:spcPts val="0"/>
              </a:spcBef>
              <a:buSzPct val="100000"/>
              <a:defRPr sz="1800"/>
            </a:lvl8pPr>
            <a:lvl9pPr lvl="8">
              <a:spcBef>
                <a:spcPts val="0"/>
              </a:spcBef>
              <a:buSzPct val="100000"/>
              <a:defRPr sz="1800"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457200" y="4189182"/>
            <a:ext cx="548700" cy="544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+ 3 columns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uildings2.jpg" id="42" name="Shape 42"/>
          <p:cNvPicPr preferRelativeResize="0"/>
          <p:nvPr/>
        </p:nvPicPr>
        <p:blipFill>
          <a:blip r:embed="rId2">
            <a:alphaModFix amt="1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Shape 43"/>
          <p:cNvSpPr/>
          <p:nvPr/>
        </p:nvSpPr>
        <p:spPr>
          <a:xfrm>
            <a:off x="283500" y="289525"/>
            <a:ext cx="8577000" cy="4564500"/>
          </a:xfrm>
          <a:prstGeom prst="rect">
            <a:avLst/>
          </a:prstGeom>
          <a:noFill/>
          <a:ln cap="flat" cmpd="sng" w="28575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4" name="Shape 44"/>
          <p:cNvCxnSpPr/>
          <p:nvPr/>
        </p:nvCxnSpPr>
        <p:spPr>
          <a:xfrm>
            <a:off x="579050" y="1085093"/>
            <a:ext cx="2352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45" name="Shape 45"/>
          <p:cNvSpPr txBox="1"/>
          <p:nvPr>
            <p:ph type="title"/>
          </p:nvPr>
        </p:nvSpPr>
        <p:spPr>
          <a:xfrm>
            <a:off x="457200" y="1146025"/>
            <a:ext cx="2154600" cy="816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2739575" y="1085100"/>
            <a:ext cx="1896300" cy="3840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400"/>
            </a:lvl2pPr>
            <a:lvl3pPr lvl="2" rtl="0">
              <a:spcBef>
                <a:spcPts val="0"/>
              </a:spcBef>
              <a:buSzPct val="100000"/>
              <a:defRPr sz="1400"/>
            </a:lvl3pPr>
            <a:lvl4pPr lvl="3" rtl="0">
              <a:spcBef>
                <a:spcPts val="0"/>
              </a:spcBef>
              <a:buSzPct val="100000"/>
              <a:defRPr sz="1400"/>
            </a:lvl4pPr>
            <a:lvl5pPr lvl="4" rtl="0">
              <a:spcBef>
                <a:spcPts val="0"/>
              </a:spcBef>
              <a:buSzPct val="100000"/>
              <a:defRPr sz="1400"/>
            </a:lvl5pPr>
            <a:lvl6pPr lvl="5" rtl="0">
              <a:spcBef>
                <a:spcPts val="0"/>
              </a:spcBef>
              <a:buSzPct val="100000"/>
              <a:defRPr sz="1400"/>
            </a:lvl6pPr>
            <a:lvl7pPr lvl="6" rtl="0">
              <a:spcBef>
                <a:spcPts val="0"/>
              </a:spcBef>
              <a:buSzPct val="100000"/>
              <a:defRPr sz="1400"/>
            </a:lvl7pPr>
            <a:lvl8pPr lvl="7" rtl="0">
              <a:spcBef>
                <a:spcPts val="0"/>
              </a:spcBef>
              <a:buSzPct val="100000"/>
              <a:defRPr sz="1400"/>
            </a:lvl8pPr>
            <a:lvl9pPr lvl="8" rtl="0">
              <a:spcBef>
                <a:spcPts val="0"/>
              </a:spcBef>
              <a:buSzPct val="100000"/>
              <a:defRPr sz="1400"/>
            </a:lvl9pPr>
          </a:lstStyle>
          <a:p/>
        </p:txBody>
      </p:sp>
      <p:sp>
        <p:nvSpPr>
          <p:cNvPr id="47" name="Shape 47"/>
          <p:cNvSpPr txBox="1"/>
          <p:nvPr>
            <p:ph idx="2" type="body"/>
          </p:nvPr>
        </p:nvSpPr>
        <p:spPr>
          <a:xfrm>
            <a:off x="4732983" y="1085100"/>
            <a:ext cx="1896300" cy="3840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400"/>
            </a:lvl2pPr>
            <a:lvl3pPr lvl="2" rtl="0">
              <a:spcBef>
                <a:spcPts val="0"/>
              </a:spcBef>
              <a:buSzPct val="100000"/>
              <a:defRPr sz="1400"/>
            </a:lvl3pPr>
            <a:lvl4pPr lvl="3" rtl="0">
              <a:spcBef>
                <a:spcPts val="0"/>
              </a:spcBef>
              <a:buSzPct val="100000"/>
              <a:defRPr sz="1400"/>
            </a:lvl4pPr>
            <a:lvl5pPr lvl="4" rtl="0">
              <a:spcBef>
                <a:spcPts val="0"/>
              </a:spcBef>
              <a:buSzPct val="100000"/>
              <a:defRPr sz="1400"/>
            </a:lvl5pPr>
            <a:lvl6pPr lvl="5" rtl="0">
              <a:spcBef>
                <a:spcPts val="0"/>
              </a:spcBef>
              <a:buSzPct val="100000"/>
              <a:defRPr sz="1400"/>
            </a:lvl6pPr>
            <a:lvl7pPr lvl="6" rtl="0">
              <a:spcBef>
                <a:spcPts val="0"/>
              </a:spcBef>
              <a:buSzPct val="100000"/>
              <a:defRPr sz="1400"/>
            </a:lvl7pPr>
            <a:lvl8pPr lvl="7" rtl="0">
              <a:spcBef>
                <a:spcPts val="0"/>
              </a:spcBef>
              <a:buSzPct val="100000"/>
              <a:defRPr sz="1400"/>
            </a:lvl8pPr>
            <a:lvl9pPr lvl="8" rtl="0">
              <a:spcBef>
                <a:spcPts val="0"/>
              </a:spcBef>
              <a:buSzPct val="100000"/>
              <a:defRPr sz="1400"/>
            </a:lvl9pPr>
          </a:lstStyle>
          <a:p/>
        </p:txBody>
      </p:sp>
      <p:sp>
        <p:nvSpPr>
          <p:cNvPr id="48" name="Shape 48"/>
          <p:cNvSpPr txBox="1"/>
          <p:nvPr>
            <p:ph idx="3" type="body"/>
          </p:nvPr>
        </p:nvSpPr>
        <p:spPr>
          <a:xfrm>
            <a:off x="6726392" y="1085100"/>
            <a:ext cx="1896300" cy="3840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400"/>
            </a:lvl2pPr>
            <a:lvl3pPr lvl="2" rtl="0">
              <a:spcBef>
                <a:spcPts val="0"/>
              </a:spcBef>
              <a:buSzPct val="100000"/>
              <a:defRPr sz="1400"/>
            </a:lvl3pPr>
            <a:lvl4pPr lvl="3" rtl="0">
              <a:spcBef>
                <a:spcPts val="0"/>
              </a:spcBef>
              <a:buSzPct val="100000"/>
              <a:defRPr sz="1400"/>
            </a:lvl4pPr>
            <a:lvl5pPr lvl="4" rtl="0">
              <a:spcBef>
                <a:spcPts val="0"/>
              </a:spcBef>
              <a:buSzPct val="100000"/>
              <a:defRPr sz="1400"/>
            </a:lvl5pPr>
            <a:lvl6pPr lvl="5" rtl="0">
              <a:spcBef>
                <a:spcPts val="0"/>
              </a:spcBef>
              <a:buSzPct val="100000"/>
              <a:defRPr sz="1400"/>
            </a:lvl6pPr>
            <a:lvl7pPr lvl="6" rtl="0">
              <a:spcBef>
                <a:spcPts val="0"/>
              </a:spcBef>
              <a:buSzPct val="100000"/>
              <a:defRPr sz="1400"/>
            </a:lvl7pPr>
            <a:lvl8pPr lvl="7" rtl="0">
              <a:spcBef>
                <a:spcPts val="0"/>
              </a:spcBef>
              <a:buSzPct val="100000"/>
              <a:defRPr sz="1400"/>
            </a:lvl8pPr>
            <a:lvl9pPr lvl="8" rtl="0">
              <a:spcBef>
                <a:spcPts val="0"/>
              </a:spcBef>
              <a:buSzPct val="100000"/>
              <a:defRPr sz="1400"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457200" y="4189182"/>
            <a:ext cx="548700" cy="544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uildings2.jpg" id="51" name="Shape 51"/>
          <p:cNvPicPr preferRelativeResize="0"/>
          <p:nvPr/>
        </p:nvPicPr>
        <p:blipFill>
          <a:blip r:embed="rId2">
            <a:alphaModFix amt="1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Shape 52"/>
          <p:cNvSpPr/>
          <p:nvPr/>
        </p:nvSpPr>
        <p:spPr>
          <a:xfrm>
            <a:off x="283500" y="289525"/>
            <a:ext cx="8577000" cy="4564500"/>
          </a:xfrm>
          <a:prstGeom prst="rect">
            <a:avLst/>
          </a:prstGeom>
          <a:noFill/>
          <a:ln cap="flat" cmpd="sng" w="28575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53" name="Shape 53"/>
          <p:cNvCxnSpPr/>
          <p:nvPr/>
        </p:nvCxnSpPr>
        <p:spPr>
          <a:xfrm>
            <a:off x="579050" y="1085093"/>
            <a:ext cx="2352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54" name="Shape 54"/>
          <p:cNvSpPr txBox="1"/>
          <p:nvPr>
            <p:ph type="title"/>
          </p:nvPr>
        </p:nvSpPr>
        <p:spPr>
          <a:xfrm>
            <a:off x="457200" y="1146025"/>
            <a:ext cx="2154600" cy="816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457200" y="4189182"/>
            <a:ext cx="548700" cy="544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uildings2.jpg" id="57" name="Shape 57"/>
          <p:cNvPicPr preferRelativeResize="0"/>
          <p:nvPr/>
        </p:nvPicPr>
        <p:blipFill>
          <a:blip r:embed="rId2">
            <a:alphaModFix amt="1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Shape 58"/>
          <p:cNvSpPr/>
          <p:nvPr/>
        </p:nvSpPr>
        <p:spPr>
          <a:xfrm>
            <a:off x="283500" y="289525"/>
            <a:ext cx="8577000" cy="4564500"/>
          </a:xfrm>
          <a:prstGeom prst="rect">
            <a:avLst/>
          </a:prstGeom>
          <a:noFill/>
          <a:ln cap="flat" cmpd="sng" w="28575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59" name="Shape 59"/>
          <p:cNvCxnSpPr/>
          <p:nvPr/>
        </p:nvCxnSpPr>
        <p:spPr>
          <a:xfrm>
            <a:off x="556950" y="4189168"/>
            <a:ext cx="80301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60" name="Shape 60"/>
          <p:cNvSpPr txBox="1"/>
          <p:nvPr>
            <p:ph idx="1" type="body"/>
          </p:nvPr>
        </p:nvSpPr>
        <p:spPr>
          <a:xfrm>
            <a:off x="457200" y="4189174"/>
            <a:ext cx="8229600" cy="6105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360"/>
              </a:spcBef>
              <a:buSzPct val="100000"/>
              <a:buNone/>
              <a:defRPr sz="1200"/>
            </a:lvl1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457200" y="4189182"/>
            <a:ext cx="548700" cy="544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uildings2.jpg" id="63" name="Shape 63"/>
          <p:cNvPicPr preferRelativeResize="0"/>
          <p:nvPr/>
        </p:nvPicPr>
        <p:blipFill>
          <a:blip r:embed="rId2">
            <a:alphaModFix amt="1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Shape 64"/>
          <p:cNvSpPr/>
          <p:nvPr/>
        </p:nvSpPr>
        <p:spPr>
          <a:xfrm>
            <a:off x="283500" y="289525"/>
            <a:ext cx="8577000" cy="4564500"/>
          </a:xfrm>
          <a:prstGeom prst="rect">
            <a:avLst/>
          </a:prstGeom>
          <a:noFill/>
          <a:ln cap="flat" cmpd="sng" w="28575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457200" y="4189182"/>
            <a:ext cx="548700" cy="544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6F3854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1146025"/>
            <a:ext cx="2154600" cy="8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b="1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b="1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b="1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b="1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b="1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b="1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b="1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b="1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b="1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2961550" y="1146025"/>
            <a:ext cx="5502900" cy="35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600"/>
              </a:spcBef>
              <a:buClr>
                <a:srgbClr val="FFFFFF"/>
              </a:buClr>
              <a:buSzPct val="100000"/>
              <a:buFont typeface="Raleway"/>
              <a:buChar char="▫"/>
              <a:defRPr sz="2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480"/>
              </a:spcBef>
              <a:buClr>
                <a:srgbClr val="FFFFFF"/>
              </a:buClr>
              <a:buSzPct val="100000"/>
              <a:buFont typeface="Raleway"/>
              <a:buChar char="▫"/>
              <a:defRPr sz="2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480"/>
              </a:spcBef>
              <a:buClr>
                <a:srgbClr val="FFFFFF"/>
              </a:buClr>
              <a:buSzPct val="100000"/>
              <a:buFont typeface="Raleway"/>
              <a:buChar char="▫"/>
              <a:defRPr sz="2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360"/>
              </a:spcBef>
              <a:buClr>
                <a:srgbClr val="FFFFFF"/>
              </a:buClr>
              <a:buSzPct val="100000"/>
              <a:buFont typeface="Raleway"/>
              <a:buChar char="▫"/>
              <a:defRPr sz="2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360"/>
              </a:spcBef>
              <a:buClr>
                <a:srgbClr val="FFFFFF"/>
              </a:buClr>
              <a:buSzPct val="100000"/>
              <a:buFont typeface="Raleway"/>
              <a:buChar char="▫"/>
              <a:defRPr sz="2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360"/>
              </a:spcBef>
              <a:buClr>
                <a:srgbClr val="FFFFFF"/>
              </a:buClr>
              <a:buSzPct val="100000"/>
              <a:buFont typeface="Raleway"/>
              <a:buChar char="▫"/>
              <a:defRPr sz="2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360"/>
              </a:spcBef>
              <a:buClr>
                <a:srgbClr val="FFFFFF"/>
              </a:buClr>
              <a:buSzPct val="100000"/>
              <a:buFont typeface="Raleway"/>
              <a:buChar char="▫"/>
              <a:defRPr sz="2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360"/>
              </a:spcBef>
              <a:buClr>
                <a:srgbClr val="FFFFFF"/>
              </a:buClr>
              <a:buSzPct val="100000"/>
              <a:buFont typeface="Raleway"/>
              <a:buChar char="▫"/>
              <a:defRPr sz="2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360"/>
              </a:spcBef>
              <a:buClr>
                <a:srgbClr val="FFFFFF"/>
              </a:buClr>
              <a:buSzPct val="100000"/>
              <a:buFont typeface="Raleway"/>
              <a:buChar char="▫"/>
              <a:defRPr sz="2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457200" y="4189182"/>
            <a:ext cx="548700" cy="544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b="1"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ctrTitle"/>
          </p:nvPr>
        </p:nvSpPr>
        <p:spPr>
          <a:xfrm>
            <a:off x="685800" y="2449025"/>
            <a:ext cx="7567500" cy="1159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/>
              <a:t>FINAL PRESENTATION</a:t>
            </a:r>
          </a:p>
        </p:txBody>
      </p:sp>
      <p:sp>
        <p:nvSpPr>
          <p:cNvPr id="74" name="Shape 74"/>
          <p:cNvSpPr txBox="1"/>
          <p:nvPr>
            <p:ph idx="4294967295" type="body"/>
          </p:nvPr>
        </p:nvSpPr>
        <p:spPr>
          <a:xfrm>
            <a:off x="5688600" y="3218975"/>
            <a:ext cx="3080700" cy="1779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" sz="1400"/>
              <a:t>Anthony Ciminello</a:t>
            </a:r>
          </a:p>
          <a:p>
            <a:pPr lvl="0" rtl="0" algn="r">
              <a:spcBef>
                <a:spcPts val="0"/>
              </a:spcBef>
              <a:buNone/>
            </a:pPr>
            <a:r>
              <a:rPr lang="en" sz="1400">
                <a:solidFill>
                  <a:schemeClr val="lt1"/>
                </a:solidFill>
              </a:rPr>
              <a:t>Nicholas Petty</a:t>
            </a:r>
          </a:p>
          <a:p>
            <a:pPr lvl="0" rtl="0" algn="r">
              <a:spcBef>
                <a:spcPts val="0"/>
              </a:spcBef>
              <a:buNone/>
            </a:pPr>
            <a:r>
              <a:rPr lang="en" sz="1400"/>
              <a:t>Raquel Rosa</a:t>
            </a:r>
          </a:p>
          <a:p>
            <a:pPr lvl="0" rtl="0" algn="r">
              <a:spcBef>
                <a:spcPts val="0"/>
              </a:spcBef>
              <a:buNone/>
            </a:pPr>
            <a:r>
              <a:rPr lang="en" sz="1400"/>
              <a:t>Gavin Wolf</a:t>
            </a:r>
          </a:p>
        </p:txBody>
      </p:sp>
      <p:sp>
        <p:nvSpPr>
          <p:cNvPr id="75" name="Shape 75"/>
          <p:cNvSpPr txBox="1"/>
          <p:nvPr>
            <p:ph type="ctrTitle"/>
          </p:nvPr>
        </p:nvSpPr>
        <p:spPr>
          <a:xfrm>
            <a:off x="6303300" y="2892825"/>
            <a:ext cx="2466000" cy="54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0" i="1" lang="en" sz="1800">
                <a:latin typeface="Consolas"/>
                <a:ea typeface="Consolas"/>
                <a:cs typeface="Consolas"/>
                <a:sym typeface="Consolas"/>
              </a:rPr>
              <a:t>The Scrumbags Team</a:t>
            </a:r>
          </a:p>
        </p:txBody>
      </p:sp>
      <p:pic>
        <p:nvPicPr>
          <p:cNvPr id="76" name="Shape 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5325" y="1950925"/>
            <a:ext cx="2307550" cy="498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457200" y="1146025"/>
            <a:ext cx="2154600" cy="816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AGENDA</a:t>
            </a:r>
          </a:p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2961550" y="841225"/>
            <a:ext cx="5502900" cy="3547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What is Service?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Who are we?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How did we do it?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Does it work?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What’s left to do?</a:t>
            </a:r>
          </a:p>
        </p:txBody>
      </p:sp>
      <p:grpSp>
        <p:nvGrpSpPr>
          <p:cNvPr id="83" name="Shape 83"/>
          <p:cNvGrpSpPr/>
          <p:nvPr/>
        </p:nvGrpSpPr>
        <p:grpSpPr>
          <a:xfrm>
            <a:off x="568953" y="551498"/>
            <a:ext cx="215966" cy="342398"/>
            <a:chOff x="6718575" y="2318625"/>
            <a:chExt cx="256950" cy="407375"/>
          </a:xfrm>
        </p:grpSpPr>
        <p:sp>
          <p:nvSpPr>
            <p:cNvPr id="84" name="Shape 84"/>
            <p:cNvSpPr/>
            <p:nvPr/>
          </p:nvSpPr>
          <p:spPr>
            <a:xfrm>
              <a:off x="6795900" y="2673600"/>
              <a:ext cx="102300" cy="22550"/>
            </a:xfrm>
            <a:custGeom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>
              <a:off x="6795900" y="2650475"/>
              <a:ext cx="102300" cy="22550"/>
            </a:xfrm>
            <a:custGeom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>
              <a:off x="6795900" y="2696125"/>
              <a:ext cx="102300" cy="29875"/>
            </a:xfrm>
            <a:custGeom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>
              <a:off x="6784925" y="2459275"/>
              <a:ext cx="35350" cy="166875"/>
            </a:xfrm>
            <a:custGeom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>
              <a:off x="6718575" y="2318625"/>
              <a:ext cx="256950" cy="307525"/>
            </a:xfrm>
            <a:custGeom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9" name="Shape 89"/>
            <p:cNvSpPr/>
            <p:nvPr/>
          </p:nvSpPr>
          <p:spPr>
            <a:xfrm>
              <a:off x="6873825" y="2459275"/>
              <a:ext cx="35350" cy="166875"/>
            </a:xfrm>
            <a:custGeom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0" name="Shape 90"/>
            <p:cNvSpPr/>
            <p:nvPr/>
          </p:nvSpPr>
          <p:spPr>
            <a:xfrm>
              <a:off x="6801975" y="2453200"/>
              <a:ext cx="90150" cy="19500"/>
            </a:xfrm>
            <a:custGeom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>
              <a:off x="6795900" y="2628550"/>
              <a:ext cx="102300" cy="25"/>
            </a:xfrm>
            <a:custGeom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92" name="Shape 92"/>
          <p:cNvSpPr txBox="1"/>
          <p:nvPr>
            <p:ph idx="12" type="sldNum"/>
          </p:nvPr>
        </p:nvSpPr>
        <p:spPr>
          <a:xfrm>
            <a:off x="457200" y="4189182"/>
            <a:ext cx="548700" cy="544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idx="12" type="sldNum"/>
          </p:nvPr>
        </p:nvSpPr>
        <p:spPr>
          <a:xfrm>
            <a:off x="457200" y="4189182"/>
            <a:ext cx="548700" cy="544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latin typeface="Raleway"/>
                <a:ea typeface="Raleway"/>
                <a:cs typeface="Raleway"/>
                <a:sym typeface="Raleway"/>
              </a:rPr>
              <a:t>‹#›</a:t>
            </a:fld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2961550" y="1146025"/>
            <a:ext cx="5502900" cy="3547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15000"/>
              </a:lnSpc>
              <a:spcBef>
                <a:spcPts val="0"/>
              </a:spcBef>
            </a:pPr>
            <a:r>
              <a:rPr lang="en"/>
              <a:t>Report and monitor issues in need of repair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</a:pPr>
            <a:r>
              <a:rPr lang="en"/>
              <a:t>Open platform - anyone can view and create service requests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</a:pPr>
            <a:r>
              <a:rPr lang="en"/>
              <a:t>Verified property managers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</a:pPr>
            <a:r>
              <a:rPr lang="en"/>
              <a:t>Moderation via Service administrators</a:t>
            </a:r>
          </a:p>
        </p:txBody>
      </p:sp>
      <p:pic>
        <p:nvPicPr>
          <p:cNvPr id="99" name="Shape 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4700" y="1211224"/>
            <a:ext cx="1622675" cy="35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idx="12" type="sldNum"/>
          </p:nvPr>
        </p:nvSpPr>
        <p:spPr>
          <a:xfrm>
            <a:off x="457200" y="4189182"/>
            <a:ext cx="548700" cy="544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latin typeface="Raleway"/>
                <a:ea typeface="Raleway"/>
                <a:cs typeface="Raleway"/>
                <a:sym typeface="Raleway"/>
              </a:rPr>
              <a:t>‹#›</a:t>
            </a:fld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2961550" y="1146025"/>
            <a:ext cx="5502900" cy="3547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/>
              <a:t>Create/log in with an account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/>
              <a:t>User, admin roles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Newsfeed of service requests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</a:rPr>
              <a:t>Improved user interface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</a:rPr>
              <a:t>Professional style/branding</a:t>
            </a:r>
          </a:p>
        </p:txBody>
      </p:sp>
      <p:sp>
        <p:nvSpPr>
          <p:cNvPr id="106" name="Shape 106"/>
          <p:cNvSpPr txBox="1"/>
          <p:nvPr>
            <p:ph type="title"/>
          </p:nvPr>
        </p:nvSpPr>
        <p:spPr>
          <a:xfrm>
            <a:off x="457200" y="1146025"/>
            <a:ext cx="2154600" cy="816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PROGRESS REPORT</a:t>
            </a:r>
          </a:p>
        </p:txBody>
      </p:sp>
      <p:sp>
        <p:nvSpPr>
          <p:cNvPr id="107" name="Shape 107"/>
          <p:cNvSpPr/>
          <p:nvPr/>
        </p:nvSpPr>
        <p:spPr>
          <a:xfrm>
            <a:off x="2650354" y="1322996"/>
            <a:ext cx="311199" cy="311219"/>
          </a:xfrm>
          <a:custGeom>
            <a:pathLst>
              <a:path extrusionOk="0" fill="none" h="16222" w="16221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08" name="Shape 108"/>
          <p:cNvGrpSpPr/>
          <p:nvPr/>
        </p:nvGrpSpPr>
        <p:grpSpPr>
          <a:xfrm>
            <a:off x="592827" y="563932"/>
            <a:ext cx="413072" cy="396246"/>
            <a:chOff x="5233525" y="4954450"/>
            <a:chExt cx="538275" cy="516350"/>
          </a:xfrm>
        </p:grpSpPr>
        <p:sp>
          <p:nvSpPr>
            <p:cNvPr id="109" name="Shape 109"/>
            <p:cNvSpPr/>
            <p:nvPr/>
          </p:nvSpPr>
          <p:spPr>
            <a:xfrm>
              <a:off x="5637825" y="4954450"/>
              <a:ext cx="89525" cy="89525"/>
            </a:xfrm>
            <a:custGeom>
              <a:pathLst>
                <a:path extrusionOk="0" fill="none" h="3581" w="3581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>
              <a:off x="5323025" y="4980625"/>
              <a:ext cx="88925" cy="88925"/>
            </a:xfrm>
            <a:custGeom>
              <a:pathLst>
                <a:path extrusionOk="0" fill="none" h="3557" w="3557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>
              <a:off x="5233525" y="5255225"/>
              <a:ext cx="89525" cy="89525"/>
            </a:xfrm>
            <a:custGeom>
              <a:pathLst>
                <a:path extrusionOk="0" fill="none" h="3581" w="3581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>
              <a:off x="5453325" y="5382475"/>
              <a:ext cx="88925" cy="88325"/>
            </a:xfrm>
            <a:custGeom>
              <a:pathLst>
                <a:path extrusionOk="0" fill="none" h="3533" w="3557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>
              <a:off x="5682875" y="5188875"/>
              <a:ext cx="88925" cy="89525"/>
            </a:xfrm>
            <a:custGeom>
              <a:pathLst>
                <a:path extrusionOk="0" fill="none" h="3581" w="3557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>
              <a:off x="5411925" y="5110925"/>
              <a:ext cx="188775" cy="189400"/>
            </a:xfrm>
            <a:custGeom>
              <a:pathLst>
                <a:path extrusionOk="0" fill="none" h="7576" w="7551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5367475" y="5025075"/>
              <a:ext cx="81600" cy="105975"/>
            </a:xfrm>
            <a:custGeom>
              <a:pathLst>
                <a:path extrusionOk="0" fill="none" h="4239" w="3264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5567800" y="4999500"/>
              <a:ext cx="115100" cy="133975"/>
            </a:xfrm>
            <a:custGeom>
              <a:pathLst>
                <a:path extrusionOk="0" fill="none" h="5359" w="4604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5600075" y="5217475"/>
              <a:ext cx="127275" cy="16475"/>
            </a:xfrm>
            <a:custGeom>
              <a:pathLst>
                <a:path extrusionOk="0" fill="none" h="659" w="5091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>
              <a:off x="5497775" y="5299675"/>
              <a:ext cx="4900" cy="126675"/>
            </a:xfrm>
            <a:custGeom>
              <a:pathLst>
                <a:path extrusionOk="0" fill="none" h="5067" w="196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>
              <a:off x="5277975" y="5241825"/>
              <a:ext cx="141275" cy="58500"/>
            </a:xfrm>
            <a:custGeom>
              <a:pathLst>
                <a:path extrusionOk="0" fill="none" h="2340" w="5651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20" name="Shape 120"/>
          <p:cNvSpPr/>
          <p:nvPr/>
        </p:nvSpPr>
        <p:spPr>
          <a:xfrm>
            <a:off x="2650354" y="1845308"/>
            <a:ext cx="311199" cy="311219"/>
          </a:xfrm>
          <a:custGeom>
            <a:pathLst>
              <a:path extrusionOk="0" fill="none" h="16222" w="16221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1" name="Shape 121"/>
          <p:cNvSpPr/>
          <p:nvPr/>
        </p:nvSpPr>
        <p:spPr>
          <a:xfrm>
            <a:off x="2650354" y="2320958"/>
            <a:ext cx="311199" cy="311219"/>
          </a:xfrm>
          <a:custGeom>
            <a:pathLst>
              <a:path extrusionOk="0" fill="none" h="16222" w="16221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2" name="Shape 122"/>
          <p:cNvSpPr/>
          <p:nvPr/>
        </p:nvSpPr>
        <p:spPr>
          <a:xfrm>
            <a:off x="2650354" y="2819933"/>
            <a:ext cx="311199" cy="311219"/>
          </a:xfrm>
          <a:custGeom>
            <a:pathLst>
              <a:path extrusionOk="0" fill="none" h="16222" w="16221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3" name="Shape 123"/>
          <p:cNvSpPr/>
          <p:nvPr/>
        </p:nvSpPr>
        <p:spPr>
          <a:xfrm>
            <a:off x="2650354" y="3318908"/>
            <a:ext cx="311199" cy="311219"/>
          </a:xfrm>
          <a:custGeom>
            <a:pathLst>
              <a:path extrusionOk="0" fill="none" h="16222" w="16221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457200" y="1146025"/>
            <a:ext cx="2154600" cy="816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SCRUMBAGS</a:t>
            </a:r>
          </a:p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2949200" y="1146025"/>
            <a:ext cx="2740200" cy="1893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 u="sng"/>
              <a:t>Tony</a:t>
            </a:r>
          </a:p>
          <a:p>
            <a:pPr indent="-355600" lvl="0" marL="457200" rtl="0">
              <a:spcBef>
                <a:spcPts val="0"/>
              </a:spcBef>
              <a:buSzPct val="100000"/>
            </a:pPr>
            <a:r>
              <a:rPr lang="en" sz="2000"/>
              <a:t>Scrum master</a:t>
            </a:r>
          </a:p>
          <a:p>
            <a:pPr indent="-355600" lvl="0" marL="457200" rtl="0">
              <a:spcBef>
                <a:spcPts val="0"/>
              </a:spcBef>
              <a:buSzPct val="100000"/>
            </a:pPr>
            <a:r>
              <a:rPr lang="en" sz="2000"/>
              <a:t>Designer</a:t>
            </a:r>
          </a:p>
        </p:txBody>
      </p:sp>
      <p:sp>
        <p:nvSpPr>
          <p:cNvPr id="130" name="Shape 130"/>
          <p:cNvSpPr txBox="1"/>
          <p:nvPr>
            <p:ph idx="2" type="body"/>
          </p:nvPr>
        </p:nvSpPr>
        <p:spPr>
          <a:xfrm>
            <a:off x="5854450" y="1146025"/>
            <a:ext cx="2740200" cy="1893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 u="sng"/>
              <a:t>Nick</a:t>
            </a:r>
          </a:p>
          <a:p>
            <a:pPr indent="-355600" lvl="0" marL="457200" rtl="0">
              <a:spcBef>
                <a:spcPts val="0"/>
              </a:spcBef>
              <a:buSzPct val="100000"/>
            </a:pPr>
            <a:r>
              <a:rPr lang="en" sz="2000"/>
              <a:t>Product owner</a:t>
            </a:r>
          </a:p>
          <a:p>
            <a:pPr indent="-355600" lvl="0" marL="457200" rtl="0">
              <a:spcBef>
                <a:spcPts val="0"/>
              </a:spcBef>
              <a:buSzPct val="100000"/>
            </a:pPr>
            <a:r>
              <a:rPr lang="en" sz="2000"/>
              <a:t>Documentation</a:t>
            </a:r>
          </a:p>
          <a:p>
            <a:pPr indent="-355600" lvl="0" marL="457200">
              <a:spcBef>
                <a:spcPts val="0"/>
              </a:spcBef>
              <a:buSzPct val="100000"/>
            </a:pPr>
            <a:r>
              <a:rPr lang="en" sz="2000"/>
              <a:t>Testing</a:t>
            </a:r>
          </a:p>
        </p:txBody>
      </p:sp>
      <p:sp>
        <p:nvSpPr>
          <p:cNvPr id="131" name="Shape 131"/>
          <p:cNvSpPr txBox="1"/>
          <p:nvPr>
            <p:ph idx="12" type="sldNum"/>
          </p:nvPr>
        </p:nvSpPr>
        <p:spPr>
          <a:xfrm>
            <a:off x="457200" y="4189182"/>
            <a:ext cx="548700" cy="544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2949200" y="2840375"/>
            <a:ext cx="2740200" cy="1893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 u="sng"/>
              <a:t>Raquel</a:t>
            </a:r>
          </a:p>
          <a:p>
            <a:pPr indent="-355600" lvl="0" marL="457200" rtl="0">
              <a:spcBef>
                <a:spcPts val="0"/>
              </a:spcBef>
              <a:buSzPct val="100000"/>
            </a:pPr>
            <a:r>
              <a:rPr lang="en" sz="2000"/>
              <a:t>System architect</a:t>
            </a:r>
          </a:p>
          <a:p>
            <a:pPr indent="-355600" lvl="0" marL="457200" rtl="0">
              <a:spcBef>
                <a:spcPts val="0"/>
              </a:spcBef>
              <a:buSzPct val="100000"/>
            </a:pPr>
            <a:r>
              <a:rPr lang="en" sz="2000"/>
              <a:t>Tools specialist</a:t>
            </a:r>
          </a:p>
        </p:txBody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5854450" y="2840375"/>
            <a:ext cx="2740200" cy="1893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 u="sng"/>
              <a:t>Gavin</a:t>
            </a:r>
          </a:p>
          <a:p>
            <a:pPr indent="-355600" lvl="0" marL="457200" rtl="0">
              <a:spcBef>
                <a:spcPts val="0"/>
              </a:spcBef>
              <a:buSzPct val="100000"/>
            </a:pPr>
            <a:r>
              <a:rPr lang="en" sz="2000"/>
              <a:t>Developer</a:t>
            </a:r>
          </a:p>
          <a:p>
            <a:pPr indent="-355600" lvl="0" marL="457200" rtl="0">
              <a:spcBef>
                <a:spcPts val="0"/>
              </a:spcBef>
              <a:buSzPct val="100000"/>
            </a:pPr>
            <a:r>
              <a:rPr lang="en" sz="2000"/>
              <a:t>T-shirt maker</a:t>
            </a:r>
          </a:p>
        </p:txBody>
      </p:sp>
      <p:grpSp>
        <p:nvGrpSpPr>
          <p:cNvPr id="134" name="Shape 134"/>
          <p:cNvGrpSpPr/>
          <p:nvPr/>
        </p:nvGrpSpPr>
        <p:grpSpPr>
          <a:xfrm>
            <a:off x="545443" y="571511"/>
            <a:ext cx="372217" cy="390894"/>
            <a:chOff x="1278900" y="2333250"/>
            <a:chExt cx="381175" cy="381175"/>
          </a:xfrm>
        </p:grpSpPr>
        <p:sp>
          <p:nvSpPr>
            <p:cNvPr id="135" name="Shape 135"/>
            <p:cNvSpPr/>
            <p:nvPr/>
          </p:nvSpPr>
          <p:spPr>
            <a:xfrm>
              <a:off x="1278900" y="2333250"/>
              <a:ext cx="381175" cy="381175"/>
            </a:xfrm>
            <a:custGeom>
              <a:pathLst>
                <a:path extrusionOk="0" fill="none" h="15247" w="15247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6" name="Shape 136"/>
            <p:cNvSpPr/>
            <p:nvPr/>
          </p:nvSpPr>
          <p:spPr>
            <a:xfrm>
              <a:off x="1525475" y="2503125"/>
              <a:ext cx="43875" cy="47525"/>
            </a:xfrm>
            <a:custGeom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7" name="Shape 137"/>
            <p:cNvSpPr/>
            <p:nvPr/>
          </p:nvSpPr>
          <p:spPr>
            <a:xfrm>
              <a:off x="1369600" y="2503125"/>
              <a:ext cx="43875" cy="47525"/>
            </a:xfrm>
            <a:custGeom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8" name="Shape 138"/>
            <p:cNvSpPr/>
            <p:nvPr/>
          </p:nvSpPr>
          <p:spPr>
            <a:xfrm>
              <a:off x="1369600" y="2604200"/>
              <a:ext cx="199750" cy="40825"/>
            </a:xfrm>
            <a:custGeom>
              <a:pathLst>
                <a:path extrusionOk="0" fill="none" h="1633" w="799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x="457200" y="1146025"/>
            <a:ext cx="2154600" cy="816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PRODUCT DEVELOPMENT</a:t>
            </a:r>
          </a:p>
        </p:txBody>
      </p:sp>
      <p:grpSp>
        <p:nvGrpSpPr>
          <p:cNvPr id="144" name="Shape 144"/>
          <p:cNvGrpSpPr/>
          <p:nvPr/>
        </p:nvGrpSpPr>
        <p:grpSpPr>
          <a:xfrm>
            <a:off x="503153" y="671540"/>
            <a:ext cx="502751" cy="344308"/>
            <a:chOff x="5292575" y="3681900"/>
            <a:chExt cx="420150" cy="373275"/>
          </a:xfrm>
        </p:grpSpPr>
        <p:sp>
          <p:nvSpPr>
            <p:cNvPr id="145" name="Shape 145"/>
            <p:cNvSpPr/>
            <p:nvPr/>
          </p:nvSpPr>
          <p:spPr>
            <a:xfrm>
              <a:off x="5292575" y="3706875"/>
              <a:ext cx="420150" cy="266700"/>
            </a:xfrm>
            <a:custGeom>
              <a:pathLst>
                <a:path extrusionOk="0" fill="none" h="10668" w="16806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6" name="Shape 146"/>
            <p:cNvSpPr/>
            <p:nvPr/>
          </p:nvSpPr>
          <p:spPr>
            <a:xfrm>
              <a:off x="5490475" y="3681900"/>
              <a:ext cx="24375" cy="25000"/>
            </a:xfrm>
            <a:custGeom>
              <a:pathLst>
                <a:path extrusionOk="0" fill="none" h="1000" w="975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7" name="Shape 147"/>
            <p:cNvSpPr/>
            <p:nvPr/>
          </p:nvSpPr>
          <p:spPr>
            <a:xfrm>
              <a:off x="5358350" y="3973550"/>
              <a:ext cx="60900" cy="81625"/>
            </a:xfrm>
            <a:custGeom>
              <a:pathLst>
                <a:path extrusionOk="0" fill="none" h="3265" w="2436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8" name="Shape 148"/>
            <p:cNvSpPr/>
            <p:nvPr/>
          </p:nvSpPr>
          <p:spPr>
            <a:xfrm>
              <a:off x="5586050" y="3973550"/>
              <a:ext cx="60925" cy="81625"/>
            </a:xfrm>
            <a:custGeom>
              <a:pathLst>
                <a:path extrusionOk="0" fill="none" h="3265" w="2437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9" name="Shape 149"/>
            <p:cNvSpPr/>
            <p:nvPr/>
          </p:nvSpPr>
          <p:spPr>
            <a:xfrm>
              <a:off x="5316925" y="3731225"/>
              <a:ext cx="371450" cy="218000"/>
            </a:xfrm>
            <a:custGeom>
              <a:pathLst>
                <a:path extrusionOk="0" fill="none" h="8720" w="14858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0" name="Shape 150"/>
            <p:cNvSpPr/>
            <p:nvPr/>
          </p:nvSpPr>
          <p:spPr>
            <a:xfrm>
              <a:off x="5380250" y="3784800"/>
              <a:ext cx="230200" cy="115725"/>
            </a:xfrm>
            <a:custGeom>
              <a:pathLst>
                <a:path extrusionOk="0" fill="none" h="4629" w="9208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1" name="Shape 151"/>
            <p:cNvSpPr/>
            <p:nvPr/>
          </p:nvSpPr>
          <p:spPr>
            <a:xfrm>
              <a:off x="5547700" y="3779925"/>
              <a:ext cx="68825" cy="68825"/>
            </a:xfrm>
            <a:custGeom>
              <a:pathLst>
                <a:path extrusionOk="0" fill="none" h="2753" w="2753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52" name="Shape 152"/>
          <p:cNvSpPr txBox="1"/>
          <p:nvPr>
            <p:ph idx="1" type="body"/>
          </p:nvPr>
        </p:nvSpPr>
        <p:spPr>
          <a:xfrm>
            <a:off x="2579500" y="1085100"/>
            <a:ext cx="2106000" cy="1945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 u="sng"/>
              <a:t>WebRatio</a:t>
            </a:r>
          </a:p>
          <a:p>
            <a:pPr indent="-330200" lvl="0" marL="457200" rtl="0">
              <a:spcBef>
                <a:spcPts val="0"/>
              </a:spcBef>
              <a:buSzPct val="100000"/>
            </a:pPr>
            <a:r>
              <a:rPr lang="en" sz="1600"/>
              <a:t>Primary problem</a:t>
            </a:r>
          </a:p>
          <a:p>
            <a:pPr indent="-330200" lvl="0" marL="457200" rtl="0">
              <a:spcBef>
                <a:spcPts val="0"/>
              </a:spcBef>
              <a:buSzPct val="100000"/>
            </a:pPr>
            <a:r>
              <a:rPr lang="en" sz="1600"/>
              <a:t>BPMN view</a:t>
            </a:r>
          </a:p>
          <a:p>
            <a:pPr indent="-330200" lvl="0" marL="457200" rtl="0">
              <a:spcBef>
                <a:spcPts val="0"/>
              </a:spcBef>
              <a:buSzPct val="100000"/>
            </a:pPr>
            <a:r>
              <a:rPr lang="en" sz="1600"/>
              <a:t>Rebuild</a:t>
            </a:r>
          </a:p>
          <a:p>
            <a:pPr indent="-330200" lvl="0" marL="457200">
              <a:spcBef>
                <a:spcPts val="0"/>
              </a:spcBef>
              <a:buSzPct val="100000"/>
            </a:pPr>
            <a:r>
              <a:rPr lang="en" sz="1600"/>
              <a:t>Alternatives</a:t>
            </a:r>
          </a:p>
        </p:txBody>
      </p:sp>
      <p:sp>
        <p:nvSpPr>
          <p:cNvPr id="153" name="Shape 153"/>
          <p:cNvSpPr txBox="1"/>
          <p:nvPr>
            <p:ph idx="2" type="body"/>
          </p:nvPr>
        </p:nvSpPr>
        <p:spPr>
          <a:xfrm>
            <a:off x="4801500" y="1085100"/>
            <a:ext cx="2029800" cy="1945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u="sng"/>
              <a:t>Circuit</a:t>
            </a:r>
          </a:p>
          <a:p>
            <a:pPr indent="-330200" lvl="0" marL="457200" rtl="0">
              <a:spcBef>
                <a:spcPts val="0"/>
              </a:spcBef>
              <a:buSzPct val="100000"/>
            </a:pPr>
            <a:r>
              <a:rPr lang="en" sz="1600"/>
              <a:t>Best software ever</a:t>
            </a:r>
          </a:p>
          <a:p>
            <a:pPr indent="-330200" lvl="0" marL="457200" rtl="0">
              <a:spcBef>
                <a:spcPts val="0"/>
              </a:spcBef>
              <a:buSzPct val="100000"/>
            </a:pPr>
            <a:r>
              <a:rPr lang="en" sz="1600"/>
              <a:t>Scrum</a:t>
            </a:r>
          </a:p>
          <a:p>
            <a:pPr indent="-330200" lvl="0" marL="457200">
              <a:spcBef>
                <a:spcPts val="0"/>
              </a:spcBef>
              <a:buSzPct val="100000"/>
            </a:pPr>
            <a:r>
              <a:rPr lang="en" sz="1600"/>
              <a:t>Collaboration</a:t>
            </a:r>
          </a:p>
        </p:txBody>
      </p:sp>
      <p:sp>
        <p:nvSpPr>
          <p:cNvPr id="154" name="Shape 154"/>
          <p:cNvSpPr txBox="1"/>
          <p:nvPr>
            <p:ph idx="3" type="body"/>
          </p:nvPr>
        </p:nvSpPr>
        <p:spPr>
          <a:xfrm>
            <a:off x="6947325" y="1085100"/>
            <a:ext cx="1896300" cy="1945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 u="sng"/>
              <a:t>Trello</a:t>
            </a:r>
          </a:p>
          <a:p>
            <a:pPr indent="-330200" lvl="0" marL="457200" rtl="0">
              <a:spcBef>
                <a:spcPts val="0"/>
              </a:spcBef>
              <a:buSzPct val="100000"/>
            </a:pPr>
            <a:r>
              <a:rPr lang="en" sz="1600"/>
              <a:t>Kanban</a:t>
            </a:r>
          </a:p>
          <a:p>
            <a:pPr indent="-330200" lvl="0" marL="457200" rtl="0">
              <a:spcBef>
                <a:spcPts val="0"/>
              </a:spcBef>
              <a:buSzPct val="100000"/>
            </a:pPr>
            <a:r>
              <a:rPr lang="en" sz="1600"/>
              <a:t>Layout</a:t>
            </a:r>
          </a:p>
          <a:p>
            <a:pPr indent="-330200" lvl="0" marL="457200">
              <a:spcBef>
                <a:spcPts val="0"/>
              </a:spcBef>
              <a:buSzPct val="100000"/>
            </a:pPr>
            <a:r>
              <a:rPr lang="en" sz="1600"/>
              <a:t>Vs Jira</a:t>
            </a:r>
          </a:p>
        </p:txBody>
      </p:sp>
      <p:sp>
        <p:nvSpPr>
          <p:cNvPr id="155" name="Shape 155"/>
          <p:cNvSpPr txBox="1"/>
          <p:nvPr>
            <p:ph idx="12" type="sldNum"/>
          </p:nvPr>
        </p:nvSpPr>
        <p:spPr>
          <a:xfrm>
            <a:off x="457200" y="4189182"/>
            <a:ext cx="548700" cy="544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2579475" y="2905750"/>
            <a:ext cx="2154600" cy="1945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 u="sng"/>
              <a:t>Git</a:t>
            </a:r>
          </a:p>
          <a:p>
            <a:pPr indent="-330200" lvl="0" marL="457200" rtl="0">
              <a:spcBef>
                <a:spcPts val="0"/>
              </a:spcBef>
              <a:buSzPct val="100000"/>
            </a:pPr>
            <a:r>
              <a:rPr lang="en" sz="1600"/>
              <a:t>Not just code</a:t>
            </a:r>
          </a:p>
          <a:p>
            <a:pPr indent="-330200" lvl="0" marL="457200" rtl="0">
              <a:spcBef>
                <a:spcPts val="0"/>
              </a:spcBef>
              <a:buSzPct val="100000"/>
            </a:pPr>
            <a:r>
              <a:rPr lang="en" sz="1600"/>
              <a:t>File sharing</a:t>
            </a:r>
          </a:p>
          <a:p>
            <a:pPr indent="-330200" lvl="0" marL="457200" rtl="0">
              <a:spcBef>
                <a:spcPts val="0"/>
              </a:spcBef>
              <a:buSzPct val="100000"/>
            </a:pPr>
            <a:r>
              <a:rPr lang="en" sz="1600"/>
              <a:t>No integrations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600"/>
          </a:p>
        </p:txBody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6947325" y="2905750"/>
            <a:ext cx="1977000" cy="1945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 u="sng"/>
              <a:t>Testing</a:t>
            </a:r>
          </a:p>
          <a:p>
            <a:pPr indent="-330200" lvl="0" marL="457200" rtl="0">
              <a:spcBef>
                <a:spcPts val="0"/>
              </a:spcBef>
              <a:buSzPct val="100000"/>
            </a:pPr>
            <a:r>
              <a:rPr lang="en" sz="1600"/>
              <a:t>Manual</a:t>
            </a:r>
          </a:p>
          <a:p>
            <a:pPr indent="-330200" lvl="0" marL="457200" rtl="0">
              <a:spcBef>
                <a:spcPts val="0"/>
              </a:spcBef>
              <a:buSzPct val="100000"/>
            </a:pPr>
            <a:r>
              <a:rPr lang="en" sz="1600"/>
              <a:t>Excel</a:t>
            </a:r>
          </a:p>
          <a:p>
            <a:pPr indent="-330200" lvl="0" marL="457200" rtl="0">
              <a:spcBef>
                <a:spcPts val="0"/>
              </a:spcBef>
              <a:buSzPct val="100000"/>
            </a:pPr>
            <a:r>
              <a:rPr lang="en" sz="1600"/>
              <a:t>Limitations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600"/>
          </a:p>
        </p:txBody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4801500" y="2905750"/>
            <a:ext cx="2074200" cy="1945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u="sng"/>
              <a:t>Cameo</a:t>
            </a:r>
          </a:p>
          <a:p>
            <a:pPr indent="-330200" lvl="0" marL="457200" rtl="0">
              <a:spcBef>
                <a:spcPts val="0"/>
              </a:spcBef>
              <a:buSzPct val="100000"/>
            </a:pPr>
            <a:r>
              <a:rPr lang="en" sz="1600"/>
              <a:t>Slow</a:t>
            </a:r>
          </a:p>
          <a:p>
            <a:pPr indent="-330200" lvl="0" marL="457200" rtl="0">
              <a:spcBef>
                <a:spcPts val="0"/>
              </a:spcBef>
              <a:buSzPct val="100000"/>
            </a:pPr>
            <a:r>
              <a:rPr lang="en" sz="1600"/>
              <a:t>Dense</a:t>
            </a:r>
          </a:p>
          <a:p>
            <a:pPr indent="-330200" lvl="0" marL="457200" rtl="0">
              <a:spcBef>
                <a:spcPts val="0"/>
              </a:spcBef>
              <a:buSzPct val="100000"/>
            </a:pPr>
            <a:r>
              <a:rPr lang="en" sz="1600"/>
              <a:t>Alternatives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type="title"/>
          </p:nvPr>
        </p:nvSpPr>
        <p:spPr>
          <a:xfrm>
            <a:off x="457200" y="1146025"/>
            <a:ext cx="2323200" cy="816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LIVE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DEMO</a:t>
            </a:r>
          </a:p>
        </p:txBody>
      </p:sp>
      <p:grpSp>
        <p:nvGrpSpPr>
          <p:cNvPr id="164" name="Shape 164"/>
          <p:cNvGrpSpPr/>
          <p:nvPr/>
        </p:nvGrpSpPr>
        <p:grpSpPr>
          <a:xfrm>
            <a:off x="547211" y="630755"/>
            <a:ext cx="368680" cy="347801"/>
            <a:chOff x="616425" y="2329600"/>
            <a:chExt cx="361700" cy="388475"/>
          </a:xfrm>
        </p:grpSpPr>
        <p:sp>
          <p:nvSpPr>
            <p:cNvPr id="165" name="Shape 165"/>
            <p:cNvSpPr/>
            <p:nvPr/>
          </p:nvSpPr>
          <p:spPr>
            <a:xfrm>
              <a:off x="616425" y="2329600"/>
              <a:ext cx="361700" cy="388475"/>
            </a:xfrm>
            <a:custGeom>
              <a:pathLst>
                <a:path extrusionOk="0" fill="none" h="15539" w="14468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6" name="Shape 166"/>
            <p:cNvSpPr/>
            <p:nvPr/>
          </p:nvSpPr>
          <p:spPr>
            <a:xfrm>
              <a:off x="704725" y="2545750"/>
              <a:ext cx="185125" cy="25"/>
            </a:xfrm>
            <a:custGeom>
              <a:pathLst>
                <a:path extrusionOk="0" fill="none" h="1" w="7405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7" name="Shape 167"/>
            <p:cNvSpPr/>
            <p:nvPr/>
          </p:nvSpPr>
          <p:spPr>
            <a:xfrm>
              <a:off x="811875" y="2626125"/>
              <a:ext cx="31075" cy="31075"/>
            </a:xfrm>
            <a:custGeom>
              <a:pathLst>
                <a:path extrusionOk="0" fill="none" h="1243" w="1243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8" name="Shape 168"/>
            <p:cNvSpPr/>
            <p:nvPr/>
          </p:nvSpPr>
          <p:spPr>
            <a:xfrm>
              <a:off x="751000" y="2568275"/>
              <a:ext cx="54200" cy="53600"/>
            </a:xfrm>
            <a:custGeom>
              <a:pathLst>
                <a:path extrusionOk="0" fill="none" h="2144" w="2168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9" name="Shape 169"/>
            <p:cNvSpPr/>
            <p:nvPr/>
          </p:nvSpPr>
          <p:spPr>
            <a:xfrm>
              <a:off x="769875" y="2662650"/>
              <a:ext cx="23775" cy="23775"/>
            </a:xfrm>
            <a:custGeom>
              <a:pathLst>
                <a:path extrusionOk="0" fill="none" h="951" w="951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0" name="Shape 170"/>
            <p:cNvSpPr/>
            <p:nvPr/>
          </p:nvSpPr>
          <p:spPr>
            <a:xfrm>
              <a:off x="799700" y="2503125"/>
              <a:ext cx="24375" cy="23775"/>
            </a:xfrm>
            <a:custGeom>
              <a:pathLst>
                <a:path extrusionOk="0" fill="none" h="951" w="975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1" name="Shape 171"/>
            <p:cNvSpPr/>
            <p:nvPr/>
          </p:nvSpPr>
          <p:spPr>
            <a:xfrm>
              <a:off x="766825" y="2388050"/>
              <a:ext cx="60925" cy="25"/>
            </a:xfrm>
            <a:custGeom>
              <a:pathLst>
                <a:path extrusionOk="0" fill="none" h="1" w="2437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2" name="Shape 172"/>
            <p:cNvSpPr/>
            <p:nvPr/>
          </p:nvSpPr>
          <p:spPr>
            <a:xfrm>
              <a:off x="769875" y="2456250"/>
              <a:ext cx="31075" cy="31075"/>
            </a:xfrm>
            <a:custGeom>
              <a:pathLst>
                <a:path extrusionOk="0" fill="none" h="1243" w="1243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73" name="Shape 173"/>
          <p:cNvSpPr txBox="1"/>
          <p:nvPr>
            <p:ph idx="1" type="body"/>
          </p:nvPr>
        </p:nvSpPr>
        <p:spPr>
          <a:xfrm>
            <a:off x="1596575" y="1085100"/>
            <a:ext cx="2323200" cy="3840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000" u="sng"/>
              <a:t>Accounts</a:t>
            </a:r>
          </a:p>
          <a:p>
            <a:pPr indent="-3302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" sz="1600"/>
              <a:t>Creation</a:t>
            </a:r>
          </a:p>
          <a:p>
            <a:pPr indent="-3302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" sz="1600"/>
              <a:t>Login</a:t>
            </a:r>
          </a:p>
          <a:p>
            <a:pPr indent="-3302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" sz="1600"/>
              <a:t>Administration</a:t>
            </a:r>
          </a:p>
        </p:txBody>
      </p:sp>
      <p:sp>
        <p:nvSpPr>
          <p:cNvPr id="174" name="Shape 174"/>
          <p:cNvSpPr txBox="1"/>
          <p:nvPr>
            <p:ph idx="2" type="body"/>
          </p:nvPr>
        </p:nvSpPr>
        <p:spPr>
          <a:xfrm>
            <a:off x="3818573" y="1085100"/>
            <a:ext cx="2323200" cy="3840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000" u="sng"/>
              <a:t>Service requests</a:t>
            </a:r>
          </a:p>
          <a:p>
            <a:pPr indent="-3302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" sz="1600"/>
              <a:t>View</a:t>
            </a:r>
          </a:p>
          <a:p>
            <a:pPr indent="-3302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" sz="1600"/>
              <a:t>Create</a:t>
            </a:r>
          </a:p>
          <a:p>
            <a:pPr indent="-330200" lvl="0" marL="45720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" sz="1600"/>
              <a:t>Manage</a:t>
            </a:r>
          </a:p>
        </p:txBody>
      </p:sp>
      <p:sp>
        <p:nvSpPr>
          <p:cNvPr id="175" name="Shape 175"/>
          <p:cNvSpPr txBox="1"/>
          <p:nvPr>
            <p:ph idx="3" type="body"/>
          </p:nvPr>
        </p:nvSpPr>
        <p:spPr>
          <a:xfrm>
            <a:off x="6269200" y="1085100"/>
            <a:ext cx="2578800" cy="3840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000" u="sng"/>
              <a:t>Interface</a:t>
            </a:r>
          </a:p>
          <a:p>
            <a:pPr indent="-3302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" sz="1600"/>
              <a:t>Modified templates</a:t>
            </a:r>
          </a:p>
          <a:p>
            <a:pPr indent="-3302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" sz="1600"/>
              <a:t>Design</a:t>
            </a:r>
          </a:p>
          <a:p>
            <a:pPr indent="-330200" lvl="0" marL="45720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" sz="1600"/>
              <a:t>Layout</a:t>
            </a:r>
          </a:p>
        </p:txBody>
      </p:sp>
      <p:sp>
        <p:nvSpPr>
          <p:cNvPr id="176" name="Shape 176"/>
          <p:cNvSpPr txBox="1"/>
          <p:nvPr>
            <p:ph idx="12" type="sldNum"/>
          </p:nvPr>
        </p:nvSpPr>
        <p:spPr>
          <a:xfrm>
            <a:off x="457200" y="4189182"/>
            <a:ext cx="548700" cy="544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>
            <p:ph type="title"/>
          </p:nvPr>
        </p:nvSpPr>
        <p:spPr>
          <a:xfrm>
            <a:off x="457200" y="1146025"/>
            <a:ext cx="2154600" cy="816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NEXT STEPS</a:t>
            </a:r>
          </a:p>
        </p:txBody>
      </p:sp>
      <p:grpSp>
        <p:nvGrpSpPr>
          <p:cNvPr id="182" name="Shape 182"/>
          <p:cNvGrpSpPr/>
          <p:nvPr/>
        </p:nvGrpSpPr>
        <p:grpSpPr>
          <a:xfrm>
            <a:off x="537007" y="676770"/>
            <a:ext cx="389070" cy="355894"/>
            <a:chOff x="576250" y="4319400"/>
            <a:chExt cx="442075" cy="442050"/>
          </a:xfrm>
        </p:grpSpPr>
        <p:sp>
          <p:nvSpPr>
            <p:cNvPr id="183" name="Shape 183"/>
            <p:cNvSpPr/>
            <p:nvPr/>
          </p:nvSpPr>
          <p:spPr>
            <a:xfrm>
              <a:off x="576250" y="4319400"/>
              <a:ext cx="442075" cy="442050"/>
            </a:xfrm>
            <a:custGeom>
              <a:pathLst>
                <a:path extrusionOk="0" fill="none" h="17682" w="17683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4" name="Shape 184"/>
            <p:cNvSpPr/>
            <p:nvPr/>
          </p:nvSpPr>
          <p:spPr>
            <a:xfrm>
              <a:off x="595725" y="4668875"/>
              <a:ext cx="73100" cy="73100"/>
            </a:xfrm>
            <a:custGeom>
              <a:pathLst>
                <a:path extrusionOk="0" fill="none" h="2924" w="2924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5" name="Shape 185"/>
            <p:cNvSpPr/>
            <p:nvPr/>
          </p:nvSpPr>
          <p:spPr>
            <a:xfrm>
              <a:off x="652350" y="4711500"/>
              <a:ext cx="46925" cy="46925"/>
            </a:xfrm>
            <a:custGeom>
              <a:pathLst>
                <a:path extrusionOk="0" fill="none" h="1877" w="1877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6" name="Shape 186"/>
            <p:cNvSpPr/>
            <p:nvPr/>
          </p:nvSpPr>
          <p:spPr>
            <a:xfrm>
              <a:off x="579300" y="4638450"/>
              <a:ext cx="46900" cy="46900"/>
            </a:xfrm>
            <a:custGeom>
              <a:pathLst>
                <a:path extrusionOk="0" fill="none" h="1876" w="1876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87" name="Shape 187"/>
          <p:cNvSpPr txBox="1"/>
          <p:nvPr>
            <p:ph idx="1" type="body"/>
          </p:nvPr>
        </p:nvSpPr>
        <p:spPr>
          <a:xfrm>
            <a:off x="2292199" y="1085100"/>
            <a:ext cx="2343600" cy="3840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 u="sng"/>
              <a:t>Property managers</a:t>
            </a:r>
          </a:p>
          <a:p>
            <a:pPr indent="-330200" lvl="0" marL="457200" rtl="0">
              <a:spcBef>
                <a:spcPts val="0"/>
              </a:spcBef>
              <a:buSzPct val="100000"/>
            </a:pPr>
            <a:r>
              <a:rPr lang="en" sz="1600"/>
              <a:t>Validation</a:t>
            </a:r>
          </a:p>
          <a:p>
            <a:pPr indent="-330200" lvl="0" marL="457200">
              <a:spcBef>
                <a:spcPts val="0"/>
              </a:spcBef>
              <a:buSzPct val="100000"/>
            </a:pPr>
            <a:r>
              <a:rPr lang="en" sz="1600"/>
              <a:t>Responding</a:t>
            </a:r>
          </a:p>
        </p:txBody>
      </p:sp>
      <p:sp>
        <p:nvSpPr>
          <p:cNvPr id="188" name="Shape 188"/>
          <p:cNvSpPr txBox="1"/>
          <p:nvPr>
            <p:ph idx="2" type="body"/>
          </p:nvPr>
        </p:nvSpPr>
        <p:spPr>
          <a:xfrm>
            <a:off x="4656783" y="1085100"/>
            <a:ext cx="1896300" cy="3840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 u="sng"/>
              <a:t>Administration</a:t>
            </a:r>
          </a:p>
          <a:p>
            <a:pPr indent="-330200" lvl="0" marL="457200" rtl="0">
              <a:spcBef>
                <a:spcPts val="0"/>
              </a:spcBef>
              <a:buSzPct val="100000"/>
            </a:pPr>
            <a:r>
              <a:rPr lang="en" sz="1600"/>
              <a:t>Automation</a:t>
            </a:r>
          </a:p>
          <a:p>
            <a:pPr indent="-330200" lvl="0" marL="457200">
              <a:spcBef>
                <a:spcPts val="0"/>
              </a:spcBef>
              <a:buSzPct val="100000"/>
            </a:pPr>
            <a:r>
              <a:rPr lang="en" sz="1600"/>
              <a:t>Workflows</a:t>
            </a:r>
          </a:p>
        </p:txBody>
      </p:sp>
      <p:sp>
        <p:nvSpPr>
          <p:cNvPr id="189" name="Shape 189"/>
          <p:cNvSpPr txBox="1"/>
          <p:nvPr>
            <p:ph idx="3" type="body"/>
          </p:nvPr>
        </p:nvSpPr>
        <p:spPr>
          <a:xfrm>
            <a:off x="6726400" y="1085100"/>
            <a:ext cx="2002200" cy="3840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 u="sng"/>
              <a:t>Platform</a:t>
            </a:r>
          </a:p>
          <a:p>
            <a:pPr indent="-330200" lvl="0" marL="457200" rtl="0">
              <a:spcBef>
                <a:spcPts val="0"/>
              </a:spcBef>
              <a:buSzPct val="100000"/>
            </a:pPr>
            <a:r>
              <a:rPr lang="en" sz="1600"/>
              <a:t>Hosting</a:t>
            </a:r>
          </a:p>
          <a:p>
            <a:pPr indent="-330200" lvl="0" marL="457200">
              <a:spcBef>
                <a:spcPts val="0"/>
              </a:spcBef>
              <a:buSzPct val="100000"/>
            </a:pPr>
            <a:r>
              <a:rPr lang="en" sz="1600"/>
              <a:t>Development system</a:t>
            </a:r>
          </a:p>
        </p:txBody>
      </p:sp>
      <p:sp>
        <p:nvSpPr>
          <p:cNvPr id="190" name="Shape 190"/>
          <p:cNvSpPr txBox="1"/>
          <p:nvPr>
            <p:ph idx="12" type="sldNum"/>
          </p:nvPr>
        </p:nvSpPr>
        <p:spPr>
          <a:xfrm>
            <a:off x="457200" y="4189182"/>
            <a:ext cx="548700" cy="544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/>
          <p:nvPr>
            <p:ph idx="12" type="sldNum"/>
          </p:nvPr>
        </p:nvSpPr>
        <p:spPr>
          <a:xfrm>
            <a:off x="457200" y="4189182"/>
            <a:ext cx="548700" cy="544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latin typeface="Raleway"/>
                <a:ea typeface="Raleway"/>
                <a:cs typeface="Raleway"/>
                <a:sym typeface="Raleway"/>
              </a:rPr>
              <a:t>‹#›</a:t>
            </a:fld>
          </a:p>
        </p:txBody>
      </p:sp>
      <p:sp>
        <p:nvSpPr>
          <p:cNvPr id="196" name="Shape 196"/>
          <p:cNvSpPr txBox="1"/>
          <p:nvPr>
            <p:ph type="title"/>
          </p:nvPr>
        </p:nvSpPr>
        <p:spPr>
          <a:xfrm>
            <a:off x="457200" y="1146025"/>
            <a:ext cx="2154600" cy="816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/>
              <a:t>THANKS</a:t>
            </a:r>
          </a:p>
        </p:txBody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x="2961550" y="2521300"/>
            <a:ext cx="5502900" cy="2172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600"/>
              <a:t>Any questions?</a:t>
            </a:r>
          </a:p>
        </p:txBody>
      </p:sp>
      <p:grpSp>
        <p:nvGrpSpPr>
          <p:cNvPr id="198" name="Shape 198"/>
          <p:cNvGrpSpPr/>
          <p:nvPr/>
        </p:nvGrpSpPr>
        <p:grpSpPr>
          <a:xfrm>
            <a:off x="575020" y="628245"/>
            <a:ext cx="313060" cy="319622"/>
            <a:chOff x="3951850" y="2985350"/>
            <a:chExt cx="407950" cy="416500"/>
          </a:xfrm>
        </p:grpSpPr>
        <p:sp>
          <p:nvSpPr>
            <p:cNvPr id="199" name="Shape 199"/>
            <p:cNvSpPr/>
            <p:nvPr/>
          </p:nvSpPr>
          <p:spPr>
            <a:xfrm>
              <a:off x="3951850" y="2985350"/>
              <a:ext cx="314800" cy="314825"/>
            </a:xfrm>
            <a:custGeom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0" name="Shape 200"/>
            <p:cNvSpPr/>
            <p:nvPr/>
          </p:nvSpPr>
          <p:spPr>
            <a:xfrm>
              <a:off x="3988375" y="3021875"/>
              <a:ext cx="241750" cy="241750"/>
            </a:xfrm>
            <a:custGeom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1" name="Shape 201"/>
            <p:cNvSpPr/>
            <p:nvPr/>
          </p:nvSpPr>
          <p:spPr>
            <a:xfrm>
              <a:off x="4024300" y="3058425"/>
              <a:ext cx="84650" cy="84650"/>
            </a:xfrm>
            <a:custGeom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2" name="Shape 202"/>
            <p:cNvSpPr/>
            <p:nvPr/>
          </p:nvSpPr>
          <p:spPr>
            <a:xfrm>
              <a:off x="4205750" y="3248375"/>
              <a:ext cx="154050" cy="153475"/>
            </a:xfrm>
            <a:custGeom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pic>
        <p:nvPicPr>
          <p:cNvPr id="203" name="Shape 2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51149" y="4189175"/>
            <a:ext cx="2307550" cy="498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