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D29FA8-71A6-7D44-9602-CF3148BC9421}">
          <p14:sldIdLst>
            <p14:sldId id="256"/>
            <p14:sldId id="257"/>
            <p14:sldId id="258"/>
            <p14:sldId id="259"/>
          </p14:sldIdLst>
        </p14:section>
        <p14:section name="主题" id="{1341CA18-4376-FD42-90C8-31DE56C5F645}">
          <p14:sldIdLst>
            <p14:sldId id="260"/>
            <p14:sldId id="261"/>
            <p14:sldId id="262"/>
          </p14:sldIdLst>
        </p14:section>
        <p14:section name="质变" id="{10827CF7-191D-1B45-8EDF-D75F99A33CC3}">
          <p14:sldIdLst>
            <p14:sldId id="263"/>
            <p14:sldId id="264"/>
            <p14:sldId id="265"/>
          </p14:sldIdLst>
        </p14:section>
        <p14:section name="比较" id="{09405869-5A17-A04A-851C-B7F9A415EF30}">
          <p14:sldIdLst>
            <p14:sldId id="266"/>
            <p14:sldId id="267"/>
            <p14:sldId id="268"/>
          </p14:sldIdLst>
        </p14:section>
        <p14:section name="总结" id="{4CDA36BB-D1B0-2649-B64F-C801E34B7C2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DD7E-771D-3748-819E-E748F090ED0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1DDB-23D3-0B4B-9115-DF5D8CD6B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1DDB-23D3-0B4B-9115-DF5D8CD6B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FibonacciJourney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如何写好代码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6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小杀器：通项公式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44" y="2222500"/>
            <a:ext cx="6465712" cy="3636963"/>
          </a:xfrm>
        </p:spPr>
      </p:pic>
    </p:spTree>
    <p:extLst>
      <p:ext uri="{BB962C8B-B14F-4D97-AF65-F5344CB8AC3E}">
        <p14:creationId xmlns:p14="http://schemas.microsoft.com/office/powerpoint/2010/main" val="66313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222500"/>
            <a:ext cx="7775576" cy="3636963"/>
          </a:xfrm>
        </p:spPr>
      </p:pic>
    </p:spTree>
    <p:extLst>
      <p:ext uri="{BB962C8B-B14F-4D97-AF65-F5344CB8AC3E}">
        <p14:creationId xmlns:p14="http://schemas.microsoft.com/office/powerpoint/2010/main" val="4804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递归法就不说了，</a:t>
            </a:r>
            <a:r>
              <a:rPr lang="en-US" altLang="zh-CN" dirty="0"/>
              <a:t>O(2^n)</a:t>
            </a:r>
            <a:r>
              <a:rPr lang="zh-CN" altLang="en-US" dirty="0"/>
              <a:t>没得洗，弟中弟</a:t>
            </a:r>
          </a:p>
          <a:p>
            <a:r>
              <a:rPr lang="zh-CN" altLang="en-US" dirty="0"/>
              <a:t>缓存法</a:t>
            </a:r>
            <a:r>
              <a:rPr lang="en-US" altLang="zh-CN" dirty="0"/>
              <a:t>O(n)</a:t>
            </a:r>
            <a:r>
              <a:rPr lang="zh-CN" altLang="en-US" dirty="0"/>
              <a:t>的计算</a:t>
            </a:r>
            <a:r>
              <a:rPr lang="en-US" altLang="zh-CN" dirty="0"/>
              <a:t>+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  <a:r>
              <a:rPr lang="zh-CN" altLang="en-US" dirty="0"/>
              <a:t>的查表，虽然之前比较的时候忽略了查表的时间，但是它是客观存在的。并且多了</a:t>
            </a:r>
            <a:r>
              <a:rPr lang="en-US" altLang="zh-CN" dirty="0"/>
              <a:t>O(n)</a:t>
            </a:r>
            <a:r>
              <a:rPr lang="zh-CN" altLang="en-US" dirty="0"/>
              <a:t>的空间复杂度</a:t>
            </a:r>
          </a:p>
          <a:p>
            <a:r>
              <a:rPr lang="zh-CN" altLang="en-US" dirty="0"/>
              <a:t>迭代法</a:t>
            </a:r>
            <a:r>
              <a:rPr lang="en-US" altLang="zh-CN" dirty="0"/>
              <a:t>O(n)</a:t>
            </a:r>
            <a:r>
              <a:rPr lang="zh-CN" altLang="en-US" dirty="0"/>
              <a:t>，程序员友好，易于实现，</a:t>
            </a:r>
            <a:r>
              <a:rPr lang="en-US" altLang="zh-CN" dirty="0" err="1"/>
              <a:t>mvp</a:t>
            </a:r>
            <a:r>
              <a:rPr lang="zh-CN" altLang="en-US" dirty="0"/>
              <a:t>，全场最佳</a:t>
            </a:r>
          </a:p>
          <a:p>
            <a:r>
              <a:rPr lang="zh-CN" altLang="en-US" dirty="0"/>
              <a:t>矩阵法</a:t>
            </a:r>
            <a:r>
              <a:rPr lang="en-US" altLang="zh-CN" dirty="0"/>
              <a:t>O(log(n))</a:t>
            </a:r>
            <a:r>
              <a:rPr lang="zh-CN" altLang="en-US" dirty="0"/>
              <a:t>，快，需要数学知识，但在能飞的里面是弟中弟</a:t>
            </a:r>
          </a:p>
          <a:p>
            <a:r>
              <a:rPr lang="en-US" altLang="zh-CN" dirty="0" err="1"/>
              <a:t>builtin</a:t>
            </a:r>
            <a:r>
              <a:rPr lang="zh-CN" altLang="en-US" dirty="0"/>
              <a:t>公式法</a:t>
            </a:r>
            <a:r>
              <a:rPr lang="en-US" altLang="zh-CN" dirty="0"/>
              <a:t>O(log(n))</a:t>
            </a:r>
            <a:r>
              <a:rPr lang="zh-CN" altLang="en-US" dirty="0"/>
              <a:t>，静态语言里不是最快，因为看了</a:t>
            </a:r>
            <a:r>
              <a:rPr lang="en-US" altLang="zh-CN" dirty="0" err="1"/>
              <a:t>math.Pow</a:t>
            </a:r>
            <a:r>
              <a:rPr lang="zh-CN" altLang="en-US" dirty="0"/>
              <a:t>的实现会发现里面有大量的别的逻辑，但是脚本语言由于内置方法都是底层实现，会比自己写的快很多倍。</a:t>
            </a:r>
            <a:endParaRPr lang="en-US" altLang="zh-CN" dirty="0"/>
          </a:p>
          <a:p>
            <a:r>
              <a:rPr lang="zh-CN" altLang="en-US" dirty="0"/>
              <a:t>公式法</a:t>
            </a:r>
            <a:r>
              <a:rPr lang="en-US" altLang="zh-CN" dirty="0"/>
              <a:t>O(log(n))</a:t>
            </a:r>
            <a:r>
              <a:rPr lang="zh-CN" altLang="en-US" dirty="0"/>
              <a:t>，吃鸡算法，强，无敌。但是还是有点点小瑕疵。</a:t>
            </a:r>
          </a:p>
        </p:txBody>
      </p:sp>
    </p:spTree>
    <p:extLst>
      <p:ext uri="{BB962C8B-B14F-4D97-AF65-F5344CB8AC3E}">
        <p14:creationId xmlns:p14="http://schemas.microsoft.com/office/powerpoint/2010/main" val="13886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瑕疵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37" y="2222500"/>
            <a:ext cx="8399325" cy="3636963"/>
          </a:xfrm>
        </p:spPr>
      </p:pic>
    </p:spTree>
    <p:extLst>
      <p:ext uri="{BB962C8B-B14F-4D97-AF65-F5344CB8AC3E}">
        <p14:creationId xmlns:p14="http://schemas.microsoft.com/office/powerpoint/2010/main" val="6367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我们都讲了什么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技术上的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“引子”里提到的解题思路</a:t>
            </a:r>
            <a:endParaRPr lang="en-US" altLang="zh-CN" dirty="0"/>
          </a:p>
          <a:p>
            <a:r>
              <a:rPr lang="zh-CN" altLang="en-US" dirty="0"/>
              <a:t>要“懒”一些</a:t>
            </a:r>
            <a:endParaRPr lang="en-US" altLang="zh-CN" dirty="0"/>
          </a:p>
          <a:p>
            <a:r>
              <a:rPr lang="zh-CN" altLang="en-US" dirty="0"/>
              <a:t>算法的时空模型</a:t>
            </a:r>
            <a:endParaRPr lang="en-US" altLang="zh-CN" dirty="0"/>
          </a:p>
          <a:p>
            <a:r>
              <a:rPr lang="zh-CN" altLang="en-US" dirty="0"/>
              <a:t>过早的优化是万恶之源</a:t>
            </a:r>
            <a:endParaRPr lang="en-US" altLang="zh-CN" dirty="0"/>
          </a:p>
          <a:p>
            <a:r>
              <a:rPr lang="zh-CN" altLang="en-US" dirty="0"/>
              <a:t>优化代码的“套路”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“引子”里提到的解题思路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用到的思想：动态规划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最优子结构：</a:t>
            </a:r>
            <a:r>
              <a:rPr lang="en-US" altLang="zh-CN" dirty="0"/>
              <a:t>f(10),f(9),f(8)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边界：</a:t>
            </a:r>
            <a:r>
              <a:rPr lang="en-US" altLang="zh-CN" dirty="0"/>
              <a:t>f(1),f(2),</a:t>
            </a:r>
            <a:r>
              <a:rPr lang="en-US" altLang="zh-CN" dirty="0" err="1"/>
              <a:t>a,b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状态转移公式：</a:t>
            </a:r>
            <a:r>
              <a:rPr lang="en-US" altLang="zh-CN" dirty="0"/>
              <a:t>f(n)=f(n-1)+f(n-2),</a:t>
            </a:r>
            <a:r>
              <a:rPr lang="zh-CN" altLang="en-US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a+b,a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拆解复杂问题，由繁入简。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要“懒”一些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不是不去做，而是想好了在做</a:t>
            </a:r>
            <a:endParaRPr lang="en-US" altLang="zh-CN" dirty="0"/>
          </a:p>
          <a:p>
            <a:r>
              <a:rPr lang="zh-CN" altLang="en-US" dirty="0"/>
              <a:t>思考看上去“没有产出”，却能量巨大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编程珠玑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高效能人士的七个习惯</a:t>
            </a:r>
            <a:r>
              <a:rPr lang="en-US" altLang="zh-CN" dirty="0"/>
              <a:t>》</a:t>
            </a:r>
            <a:r>
              <a:rPr lang="zh-CN" altLang="en-US" dirty="0"/>
              <a:t>里有这条的理论基础，推荐阅读</a:t>
            </a:r>
            <a:endParaRPr lang="en-US" altLang="zh-CN" dirty="0"/>
          </a:p>
          <a:p>
            <a:r>
              <a:rPr lang="zh-CN" altLang="en-US" dirty="0"/>
              <a:t>“先思考，后做事</a:t>
            </a:r>
            <a:r>
              <a:rPr lang="en-US" altLang="zh-CN" dirty="0"/>
              <a:t>(coding)</a:t>
            </a:r>
            <a:r>
              <a:rPr lang="zh-CN" altLang="en-US" dirty="0"/>
              <a:t>”，会帮助我们做成很多事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算法的时空模型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理解时空复杂度，对写代码有极大的帮助</a:t>
            </a:r>
            <a:endParaRPr lang="en-US" altLang="zh-CN" dirty="0"/>
          </a:p>
          <a:p>
            <a:r>
              <a:rPr lang="zh-CN" altLang="en-US" dirty="0"/>
              <a:t>甚至可以节约生命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过早的优化是万恶之源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优化代码的前提是：原有代码已经取得了正确的结果</a:t>
            </a:r>
            <a:endParaRPr lang="en-US" altLang="zh-CN" dirty="0"/>
          </a:p>
          <a:p>
            <a:r>
              <a:rPr lang="zh-CN" altLang="en-US" dirty="0"/>
              <a:t>优化代码的准备工作是：提升自己的水平，优化自己！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现在有一个十个台阶的楼梯，你每次能走一阶或者两阶，请问从底走到顶部，有多少种走法？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优化代码的“套路”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套路千万条，安全第一条。疯狂追效率，运行两行泪。</a:t>
            </a:r>
            <a:endParaRPr lang="en-US" altLang="zh-CN" dirty="0"/>
          </a:p>
          <a:p>
            <a:r>
              <a:rPr lang="zh-CN" altLang="en-US" dirty="0"/>
              <a:t>每次计算数据 </a:t>
            </a:r>
            <a:r>
              <a:rPr lang="en-US" altLang="zh-CN" dirty="0"/>
              <a:t>-&gt;</a:t>
            </a:r>
            <a:r>
              <a:rPr lang="zh-CN" altLang="en-US" dirty="0"/>
              <a:t> 缓存计算结果</a:t>
            </a:r>
            <a:endParaRPr lang="en-US" altLang="zh-CN" dirty="0"/>
          </a:p>
          <a:p>
            <a:r>
              <a:rPr lang="zh-CN" altLang="en-US" dirty="0"/>
              <a:t>递归 </a:t>
            </a:r>
            <a:r>
              <a:rPr lang="en-US" altLang="zh-CN" dirty="0"/>
              <a:t>-&gt;</a:t>
            </a:r>
            <a:r>
              <a:rPr lang="zh-CN" altLang="en-US" dirty="0"/>
              <a:t> 迭代</a:t>
            </a:r>
            <a:endParaRPr lang="en-US" altLang="zh-CN" dirty="0"/>
          </a:p>
          <a:p>
            <a:r>
              <a:rPr lang="zh-CN" altLang="en-US" dirty="0"/>
              <a:t>巧用数学技巧</a:t>
            </a:r>
            <a:endParaRPr lang="en-US" altLang="zh-CN" dirty="0"/>
          </a:p>
          <a:p>
            <a:r>
              <a:rPr lang="zh-CN" altLang="en-US" dirty="0"/>
              <a:t>别迷信系统库、过去的各种轮子，要具体问题具体分析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哲学上的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51" y="2237092"/>
            <a:ext cx="4329296" cy="4329296"/>
          </a:xfrm>
        </p:spPr>
      </p:pic>
    </p:spTree>
    <p:extLst>
      <p:ext uri="{BB962C8B-B14F-4D97-AF65-F5344CB8AC3E}">
        <p14:creationId xmlns:p14="http://schemas.microsoft.com/office/powerpoint/2010/main" val="121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哲学上的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44" y="2222500"/>
            <a:ext cx="6465712" cy="3636963"/>
          </a:xfrm>
        </p:spPr>
      </p:pic>
    </p:spTree>
    <p:extLst>
      <p:ext uri="{BB962C8B-B14F-4D97-AF65-F5344CB8AC3E}">
        <p14:creationId xmlns:p14="http://schemas.microsoft.com/office/powerpoint/2010/main" val="12259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除了技术还要讲点啥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谢谢大家来听我比比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40" y="2353140"/>
            <a:ext cx="5481056" cy="3636963"/>
          </a:xfrm>
        </p:spPr>
      </p:pic>
      <p:sp>
        <p:nvSpPr>
          <p:cNvPr id="6" name="TextBox 5"/>
          <p:cNvSpPr txBox="1"/>
          <p:nvPr/>
        </p:nvSpPr>
        <p:spPr>
          <a:xfrm>
            <a:off x="4393289" y="599010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f(10)=f(9)+f(8)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7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632976"/>
            <a:ext cx="10553700" cy="2816011"/>
          </a:xfrm>
        </p:spPr>
      </p:pic>
    </p:spTree>
    <p:extLst>
      <p:ext uri="{BB962C8B-B14F-4D97-AF65-F5344CB8AC3E}">
        <p14:creationId xmlns:p14="http://schemas.microsoft.com/office/powerpoint/2010/main" val="91542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2374900"/>
            <a:ext cx="4970585" cy="3636963"/>
          </a:xfrm>
        </p:spPr>
      </p:pic>
      <p:sp>
        <p:nvSpPr>
          <p:cNvPr id="5" name="TextBox 4"/>
          <p:cNvSpPr txBox="1"/>
          <p:nvPr/>
        </p:nvSpPr>
        <p:spPr>
          <a:xfrm>
            <a:off x="8721969" y="348175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时间复杂度</a:t>
            </a:r>
            <a:endParaRPr lang="en-US" altLang="zh-CN" dirty="0"/>
          </a:p>
          <a:p>
            <a:r>
              <a:rPr lang="en-US" altLang="zh-CN" dirty="0"/>
              <a:t>O(2^n)</a:t>
            </a:r>
          </a:p>
        </p:txBody>
      </p:sp>
    </p:spTree>
    <p:extLst>
      <p:ext uri="{BB962C8B-B14F-4D97-AF65-F5344CB8AC3E}">
        <p14:creationId xmlns:p14="http://schemas.microsoft.com/office/powerpoint/2010/main" val="190614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新思路：缓存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如果我们把每次都计算</a:t>
            </a:r>
            <a:r>
              <a:rPr lang="en-US" altLang="zh-CN" dirty="0"/>
              <a:t>f(n)</a:t>
            </a:r>
            <a:r>
              <a:rPr lang="zh-CN" altLang="en-US" dirty="0"/>
              <a:t>，变成只计算第一次。之后采用查表。</a:t>
            </a:r>
            <a:endParaRPr lang="en-US" altLang="zh-CN" dirty="0"/>
          </a:p>
          <a:p>
            <a:r>
              <a:rPr lang="zh-CN" altLang="en-US" dirty="0"/>
              <a:t>计算时间复杂度：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查表时间复杂度：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4092" y="4865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4" y="2222500"/>
            <a:ext cx="9732011" cy="3636963"/>
          </a:xfrm>
        </p:spPr>
      </p:pic>
    </p:spTree>
    <p:extLst>
      <p:ext uri="{BB962C8B-B14F-4D97-AF65-F5344CB8AC3E}">
        <p14:creationId xmlns:p14="http://schemas.microsoft.com/office/powerpoint/2010/main" val="45916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58" y="2222500"/>
            <a:ext cx="4849284" cy="3636963"/>
          </a:xfrm>
        </p:spPr>
      </p:pic>
    </p:spTree>
    <p:extLst>
      <p:ext uri="{BB962C8B-B14F-4D97-AF65-F5344CB8AC3E}">
        <p14:creationId xmlns:p14="http://schemas.microsoft.com/office/powerpoint/2010/main" val="16288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大杀器：快速幂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27" y="2520462"/>
            <a:ext cx="6558792" cy="3636963"/>
          </a:xfrm>
        </p:spPr>
      </p:pic>
    </p:spTree>
    <p:extLst>
      <p:ext uri="{BB962C8B-B14F-4D97-AF65-F5344CB8AC3E}">
        <p14:creationId xmlns:p14="http://schemas.microsoft.com/office/powerpoint/2010/main" val="183062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217</TotalTime>
  <Words>637</Words>
  <Application>Microsoft Macintosh PowerPoint</Application>
  <PresentationFormat>Widescreen</PresentationFormat>
  <Paragraphs>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Century Gothic</vt:lpstr>
      <vt:lpstr>Wingdings 2</vt:lpstr>
      <vt:lpstr>Quotable</vt:lpstr>
      <vt:lpstr>FibonacciJourney</vt:lpstr>
      <vt:lpstr>引子</vt:lpstr>
      <vt:lpstr>答案</vt:lpstr>
      <vt:lpstr>答案</vt:lpstr>
      <vt:lpstr>主题</vt:lpstr>
      <vt:lpstr>新思路：缓存</vt:lpstr>
      <vt:lpstr>迭代法</vt:lpstr>
      <vt:lpstr>质变</vt:lpstr>
      <vt:lpstr>大杀器：快速幂</vt:lpstr>
      <vt:lpstr>小杀器：通项公式</vt:lpstr>
      <vt:lpstr>比较</vt:lpstr>
      <vt:lpstr>比较</vt:lpstr>
      <vt:lpstr>瑕疵</vt:lpstr>
      <vt:lpstr>总结</vt:lpstr>
      <vt:lpstr>技术上的</vt:lpstr>
      <vt:lpstr>“引子”里提到的解题思路</vt:lpstr>
      <vt:lpstr>要“懒”一些</vt:lpstr>
      <vt:lpstr>算法的时空模型</vt:lpstr>
      <vt:lpstr>过早的优化是万恶之源</vt:lpstr>
      <vt:lpstr>优化代码的“套路”</vt:lpstr>
      <vt:lpstr>哲学上的</vt:lpstr>
      <vt:lpstr>哲学上的</vt:lpstr>
      <vt:lpstr>除了技术还要讲点啥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FibonacciJourney</dc:title>
  <dc:creator>Ma Malik</dc:creator>
  <cp:lastModifiedBy>Ma Malik</cp:lastModifiedBy>
  <cp:revision>12</cp:revision>
  <dcterms:created xsi:type="dcterms:W3CDTF">2019-03-07T02:07:25Z</dcterms:created>
  <dcterms:modified xsi:type="dcterms:W3CDTF">2021-03-25T08:34:38Z</dcterms:modified>
</cp:coreProperties>
</file>