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0EB"/>
    <a:srgbClr val="EDD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A0848-A6AE-4CA5-BA5F-889136542603}" v="182" dt="2025-01-05T01:43:14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1776" y="60"/>
      </p:cViewPr>
      <p:guideLst>
        <p:guide orient="horz" pos="314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ne Kopp" userId="2030bbe8d5fb5f30" providerId="LiveId" clId="{602A0848-A6AE-4CA5-BA5F-889136542603}"/>
    <pc:docChg chg="undo redo custSel addSld delSld modSld sldOrd">
      <pc:chgData name="Karinne Kopp" userId="2030bbe8d5fb5f30" providerId="LiveId" clId="{602A0848-A6AE-4CA5-BA5F-889136542603}" dt="2025-01-05T01:42:13.536" v="1534" actId="1076"/>
      <pc:docMkLst>
        <pc:docMk/>
      </pc:docMkLst>
      <pc:sldChg chg="addSp modSp mod">
        <pc:chgData name="Karinne Kopp" userId="2030bbe8d5fb5f30" providerId="LiveId" clId="{602A0848-A6AE-4CA5-BA5F-889136542603}" dt="2025-01-05T01:37:23.281" v="1518" actId="20577"/>
        <pc:sldMkLst>
          <pc:docMk/>
          <pc:sldMk cId="1954994796" sldId="256"/>
        </pc:sldMkLst>
        <pc:spChg chg="add mod">
          <ac:chgData name="Karinne Kopp" userId="2030bbe8d5fb5f30" providerId="LiveId" clId="{602A0848-A6AE-4CA5-BA5F-889136542603}" dt="2025-01-05T01:37:23.281" v="1518" actId="20577"/>
          <ac:spMkLst>
            <pc:docMk/>
            <pc:sldMk cId="1954994796" sldId="256"/>
            <ac:spMk id="2" creationId="{CE60BE39-7FC4-59C7-D085-A12A80233C64}"/>
          </ac:spMkLst>
        </pc:spChg>
        <pc:spChg chg="add mod">
          <ac:chgData name="Karinne Kopp" userId="2030bbe8d5fb5f30" providerId="LiveId" clId="{602A0848-A6AE-4CA5-BA5F-889136542603}" dt="2025-01-05T01:37:07.811" v="1514" actId="20577"/>
          <ac:spMkLst>
            <pc:docMk/>
            <pc:sldMk cId="1954994796" sldId="256"/>
            <ac:spMk id="3" creationId="{A8480F22-15AE-1C22-BB84-642DBC8E2AC8}"/>
          </ac:spMkLst>
        </pc:spChg>
        <pc:spChg chg="mod">
          <ac:chgData name="Karinne Kopp" userId="2030bbe8d5fb5f30" providerId="LiveId" clId="{602A0848-A6AE-4CA5-BA5F-889136542603}" dt="2025-01-04T22:14:46.356" v="115" actId="962"/>
          <ac:spMkLst>
            <pc:docMk/>
            <pc:sldMk cId="1954994796" sldId="256"/>
            <ac:spMk id="6" creationId="{7D8A7F16-DA2C-D919-B0E2-687886AE5340}"/>
          </ac:spMkLst>
        </pc:spChg>
        <pc:spChg chg="mod">
          <ac:chgData name="Karinne Kopp" userId="2030bbe8d5fb5f30" providerId="LiveId" clId="{602A0848-A6AE-4CA5-BA5F-889136542603}" dt="2025-01-04T22:14:37.384" v="114" actId="962"/>
          <ac:spMkLst>
            <pc:docMk/>
            <pc:sldMk cId="1954994796" sldId="256"/>
            <ac:spMk id="7" creationId="{0D870066-75D7-118E-F7E6-E075054DEBEA}"/>
          </ac:spMkLst>
        </pc:spChg>
        <pc:picChg chg="mod">
          <ac:chgData name="Karinne Kopp" userId="2030bbe8d5fb5f30" providerId="LiveId" clId="{602A0848-A6AE-4CA5-BA5F-889136542603}" dt="2025-01-04T22:15:01.576" v="116" actId="962"/>
          <ac:picMkLst>
            <pc:docMk/>
            <pc:sldMk cId="1954994796" sldId="256"/>
            <ac:picMk id="5" creationId="{E183D0F6-3CBD-ED19-8B95-597E08C1B3CD}"/>
          </ac:picMkLst>
        </pc:picChg>
      </pc:sldChg>
      <pc:sldChg chg="addSp delSp modSp del mod">
        <pc:chgData name="Karinne Kopp" userId="2030bbe8d5fb5f30" providerId="LiveId" clId="{602A0848-A6AE-4CA5-BA5F-889136542603}" dt="2025-01-05T01:37:50.658" v="1520" actId="47"/>
        <pc:sldMkLst>
          <pc:docMk/>
          <pc:sldMk cId="186536439" sldId="257"/>
        </pc:sldMkLst>
        <pc:spChg chg="add mod">
          <ac:chgData name="Karinne Kopp" userId="2030bbe8d5fb5f30" providerId="LiveId" clId="{602A0848-A6AE-4CA5-BA5F-889136542603}" dt="2025-01-04T22:35:00.740" v="388" actId="113"/>
          <ac:spMkLst>
            <pc:docMk/>
            <pc:sldMk cId="186536439" sldId="257"/>
            <ac:spMk id="2" creationId="{1B8992CD-3FED-E74D-6A23-DA437760AE2C}"/>
          </ac:spMkLst>
        </pc:spChg>
        <pc:spChg chg="add mod ord">
          <ac:chgData name="Karinne Kopp" userId="2030bbe8d5fb5f30" providerId="LiveId" clId="{602A0848-A6AE-4CA5-BA5F-889136542603}" dt="2025-01-04T22:45:57.297" v="401" actId="113"/>
          <ac:spMkLst>
            <pc:docMk/>
            <pc:sldMk cId="186536439" sldId="257"/>
            <ac:spMk id="4" creationId="{53F4C2A6-D30A-127B-7334-F8FF6116F2AE}"/>
          </ac:spMkLst>
        </pc:spChg>
        <pc:spChg chg="add mod">
          <ac:chgData name="Karinne Kopp" userId="2030bbe8d5fb5f30" providerId="LiveId" clId="{602A0848-A6AE-4CA5-BA5F-889136542603}" dt="2025-01-04T22:22:08.934" v="385" actId="2711"/>
          <ac:spMkLst>
            <pc:docMk/>
            <pc:sldMk cId="186536439" sldId="257"/>
            <ac:spMk id="5" creationId="{53E1B986-34D2-9FA9-8454-9A90B36760FA}"/>
          </ac:spMkLst>
        </pc:spChg>
        <pc:spChg chg="add">
          <ac:chgData name="Karinne Kopp" userId="2030bbe8d5fb5f30" providerId="LiveId" clId="{602A0848-A6AE-4CA5-BA5F-889136542603}" dt="2025-01-05T00:15:46.784" v="1026"/>
          <ac:spMkLst>
            <pc:docMk/>
            <pc:sldMk cId="186536439" sldId="257"/>
            <ac:spMk id="7" creationId="{C90F033E-DB2A-C8B5-2243-562162F975A5}"/>
          </ac:spMkLst>
        </pc:spChg>
        <pc:picChg chg="del">
          <ac:chgData name="Karinne Kopp" userId="2030bbe8d5fb5f30" providerId="LiveId" clId="{602A0848-A6AE-4CA5-BA5F-889136542603}" dt="2025-01-04T21:57:30.638" v="108" actId="478"/>
          <ac:picMkLst>
            <pc:docMk/>
            <pc:sldMk cId="186536439" sldId="257"/>
            <ac:picMk id="3" creationId="{D53E3EF9-2761-B28C-5BFF-07FADC351799}"/>
          </ac:picMkLst>
        </pc:picChg>
        <pc:picChg chg="add mod ord">
          <ac:chgData name="Karinne Kopp" userId="2030bbe8d5fb5f30" providerId="LiveId" clId="{602A0848-A6AE-4CA5-BA5F-889136542603}" dt="2025-01-05T00:14:10.774" v="1025" actId="167"/>
          <ac:picMkLst>
            <pc:docMk/>
            <pc:sldMk cId="186536439" sldId="257"/>
            <ac:picMk id="6" creationId="{A7E63B07-82B2-C0B3-ACB3-941C7939C228}"/>
          </ac:picMkLst>
        </pc:picChg>
      </pc:sldChg>
      <pc:sldChg chg="addSp delSp modSp new mod setBg modClrScheme chgLayout">
        <pc:chgData name="Karinne Kopp" userId="2030bbe8d5fb5f30" providerId="LiveId" clId="{602A0848-A6AE-4CA5-BA5F-889136542603}" dt="2025-01-04T23:08:34.462" v="922" actId="1076"/>
        <pc:sldMkLst>
          <pc:docMk/>
          <pc:sldMk cId="164210688" sldId="258"/>
        </pc:sldMkLst>
        <pc:spChg chg="del">
          <ac:chgData name="Karinne Kopp" userId="2030bbe8d5fb5f30" providerId="LiveId" clId="{602A0848-A6AE-4CA5-BA5F-889136542603}" dt="2025-01-04T22:42:03.678" v="391" actId="478"/>
          <ac:spMkLst>
            <pc:docMk/>
            <pc:sldMk cId="164210688" sldId="258"/>
            <ac:spMk id="2" creationId="{7AE0C2CC-963E-7A95-CB5A-87FC7AA07418}"/>
          </ac:spMkLst>
        </pc:spChg>
        <pc:spChg chg="del">
          <ac:chgData name="Karinne Kopp" userId="2030bbe8d5fb5f30" providerId="LiveId" clId="{602A0848-A6AE-4CA5-BA5F-889136542603}" dt="2025-01-04T22:42:01.517" v="390" actId="478"/>
          <ac:spMkLst>
            <pc:docMk/>
            <pc:sldMk cId="164210688" sldId="258"/>
            <ac:spMk id="3" creationId="{ECAC8A6C-02C0-F9FA-F21D-C6040B743FD5}"/>
          </ac:spMkLst>
        </pc:spChg>
        <pc:spChg chg="add mod">
          <ac:chgData name="Karinne Kopp" userId="2030bbe8d5fb5f30" providerId="LiveId" clId="{602A0848-A6AE-4CA5-BA5F-889136542603}" dt="2025-01-04T23:08:34.462" v="922" actId="1076"/>
          <ac:spMkLst>
            <pc:docMk/>
            <pc:sldMk cId="164210688" sldId="258"/>
            <ac:spMk id="6" creationId="{9632345A-1FFF-C2C0-4EC2-3A04280DA4FE}"/>
          </ac:spMkLst>
        </pc:spChg>
        <pc:spChg chg="add del mod">
          <ac:chgData name="Karinne Kopp" userId="2030bbe8d5fb5f30" providerId="LiveId" clId="{602A0848-A6AE-4CA5-BA5F-889136542603}" dt="2025-01-04T22:43:29.137" v="398" actId="26606"/>
          <ac:spMkLst>
            <pc:docMk/>
            <pc:sldMk cId="164210688" sldId="258"/>
            <ac:spMk id="10" creationId="{412B9D88-AC36-563B-88D3-C1AD101E760E}"/>
          </ac:spMkLst>
        </pc:spChg>
        <pc:spChg chg="add del mod">
          <ac:chgData name="Karinne Kopp" userId="2030bbe8d5fb5f30" providerId="LiveId" clId="{602A0848-A6AE-4CA5-BA5F-889136542603}" dt="2025-01-04T22:43:29.137" v="398" actId="26606"/>
          <ac:spMkLst>
            <pc:docMk/>
            <pc:sldMk cId="164210688" sldId="258"/>
            <ac:spMk id="12" creationId="{7F09F466-D64F-7D9E-0ABB-6683A0A63AF7}"/>
          </ac:spMkLst>
        </pc:spChg>
        <pc:spChg chg="add del">
          <ac:chgData name="Karinne Kopp" userId="2030bbe8d5fb5f30" providerId="LiveId" clId="{602A0848-A6AE-4CA5-BA5F-889136542603}" dt="2025-01-04T22:43:34.413" v="400" actId="26606"/>
          <ac:spMkLst>
            <pc:docMk/>
            <pc:sldMk cId="164210688" sldId="258"/>
            <ac:spMk id="14" creationId="{AC4800F2-AA44-147F-18E6-188147124A44}"/>
          </ac:spMkLst>
        </pc:spChg>
        <pc:picChg chg="add mod">
          <ac:chgData name="Karinne Kopp" userId="2030bbe8d5fb5f30" providerId="LiveId" clId="{602A0848-A6AE-4CA5-BA5F-889136542603}" dt="2025-01-04T22:43:34.413" v="400" actId="26606"/>
          <ac:picMkLst>
            <pc:docMk/>
            <pc:sldMk cId="164210688" sldId="258"/>
            <ac:picMk id="5" creationId="{F77527FD-03F0-A5E5-3C6B-B8B49F414E71}"/>
          </ac:picMkLst>
        </pc:picChg>
      </pc:sldChg>
      <pc:sldChg chg="addSp delSp modSp add mod">
        <pc:chgData name="Karinne Kopp" userId="2030bbe8d5fb5f30" providerId="LiveId" clId="{602A0848-A6AE-4CA5-BA5F-889136542603}" dt="2025-01-05T00:55:57.126" v="1256" actId="167"/>
        <pc:sldMkLst>
          <pc:docMk/>
          <pc:sldMk cId="2820615274" sldId="259"/>
        </pc:sldMkLst>
        <pc:spChg chg="mod">
          <ac:chgData name="Karinne Kopp" userId="2030bbe8d5fb5f30" providerId="LiveId" clId="{602A0848-A6AE-4CA5-BA5F-889136542603}" dt="2025-01-04T22:57:38.029" v="734" actId="1076"/>
          <ac:spMkLst>
            <pc:docMk/>
            <pc:sldMk cId="2820615274" sldId="259"/>
            <ac:spMk id="2" creationId="{5C928706-9CDE-14F0-1A20-17C729179A81}"/>
          </ac:spMkLst>
        </pc:spChg>
        <pc:spChg chg="add mod">
          <ac:chgData name="Karinne Kopp" userId="2030bbe8d5fb5f30" providerId="LiveId" clId="{602A0848-A6AE-4CA5-BA5F-889136542603}" dt="2025-01-04T23:01:14.922" v="752" actId="113"/>
          <ac:spMkLst>
            <pc:docMk/>
            <pc:sldMk cId="2820615274" sldId="259"/>
            <ac:spMk id="3" creationId="{2564BB99-0E37-1CB2-C141-9D15C7E183F8}"/>
          </ac:spMkLst>
        </pc:spChg>
        <pc:spChg chg="add del">
          <ac:chgData name="Karinne Kopp" userId="2030bbe8d5fb5f30" providerId="LiveId" clId="{602A0848-A6AE-4CA5-BA5F-889136542603}" dt="2025-01-04T22:47:39.780" v="452" actId="478"/>
          <ac:spMkLst>
            <pc:docMk/>
            <pc:sldMk cId="2820615274" sldId="259"/>
            <ac:spMk id="4" creationId="{8FB16B46-92F7-0A5E-0F35-B7892AF3549B}"/>
          </ac:spMkLst>
        </pc:spChg>
        <pc:spChg chg="mod">
          <ac:chgData name="Karinne Kopp" userId="2030bbe8d5fb5f30" providerId="LiveId" clId="{602A0848-A6AE-4CA5-BA5F-889136542603}" dt="2025-01-04T23:01:29.345" v="754" actId="113"/>
          <ac:spMkLst>
            <pc:docMk/>
            <pc:sldMk cId="2820615274" sldId="259"/>
            <ac:spMk id="5" creationId="{9D4200E2-B3EC-FE2F-E693-74CFC0007DA0}"/>
          </ac:spMkLst>
        </pc:spChg>
        <pc:spChg chg="add mod">
          <ac:chgData name="Karinne Kopp" userId="2030bbe8d5fb5f30" providerId="LiveId" clId="{602A0848-A6AE-4CA5-BA5F-889136542603}" dt="2025-01-04T23:01:31.926" v="755" actId="113"/>
          <ac:spMkLst>
            <pc:docMk/>
            <pc:sldMk cId="2820615274" sldId="259"/>
            <ac:spMk id="6" creationId="{F4B3BA57-211A-CD30-8B16-B78FD521E0E8}"/>
          </ac:spMkLst>
        </pc:spChg>
        <pc:spChg chg="add">
          <ac:chgData name="Karinne Kopp" userId="2030bbe8d5fb5f30" providerId="LiveId" clId="{602A0848-A6AE-4CA5-BA5F-889136542603}" dt="2025-01-04T22:50:38.927" v="725"/>
          <ac:spMkLst>
            <pc:docMk/>
            <pc:sldMk cId="2820615274" sldId="259"/>
            <ac:spMk id="7" creationId="{8414EEFC-4AC1-3B4E-87C4-BF8B0C8B66DD}"/>
          </ac:spMkLst>
        </pc:spChg>
        <pc:spChg chg="add">
          <ac:chgData name="Karinne Kopp" userId="2030bbe8d5fb5f30" providerId="LiveId" clId="{602A0848-A6AE-4CA5-BA5F-889136542603}" dt="2025-01-04T22:50:45.489" v="727"/>
          <ac:spMkLst>
            <pc:docMk/>
            <pc:sldMk cId="2820615274" sldId="259"/>
            <ac:spMk id="8" creationId="{4519A274-FC5D-76CB-166A-9D54F3318B84}"/>
          </ac:spMkLst>
        </pc:spChg>
        <pc:spChg chg="add mod">
          <ac:chgData name="Karinne Kopp" userId="2030bbe8d5fb5f30" providerId="LiveId" clId="{602A0848-A6AE-4CA5-BA5F-889136542603}" dt="2025-01-04T23:12:41.721" v="943" actId="1035"/>
          <ac:spMkLst>
            <pc:docMk/>
            <pc:sldMk cId="2820615274" sldId="259"/>
            <ac:spMk id="13" creationId="{2C57AC1D-3697-9CDA-D3DE-7D978480DE64}"/>
          </ac:spMkLst>
        </pc:spChg>
        <pc:spChg chg="add mod">
          <ac:chgData name="Karinne Kopp" userId="2030bbe8d5fb5f30" providerId="LiveId" clId="{602A0848-A6AE-4CA5-BA5F-889136542603}" dt="2025-01-04T23:13:37.422" v="1021" actId="14100"/>
          <ac:spMkLst>
            <pc:docMk/>
            <pc:sldMk cId="2820615274" sldId="259"/>
            <ac:spMk id="14" creationId="{5CF2042E-08E1-5269-3CC4-C9190CA83ABE}"/>
          </ac:spMkLst>
        </pc:spChg>
        <pc:spChg chg="add">
          <ac:chgData name="Karinne Kopp" userId="2030bbe8d5fb5f30" providerId="LiveId" clId="{602A0848-A6AE-4CA5-BA5F-889136542603}" dt="2025-01-05T00:15:46.784" v="1026"/>
          <ac:spMkLst>
            <pc:docMk/>
            <pc:sldMk cId="2820615274" sldId="259"/>
            <ac:spMk id="15" creationId="{5870D8FA-44F5-CB72-7AC7-4B7B9A60610E}"/>
          </ac:spMkLst>
        </pc:spChg>
        <pc:picChg chg="add mod">
          <ac:chgData name="Karinne Kopp" userId="2030bbe8d5fb5f30" providerId="LiveId" clId="{602A0848-A6AE-4CA5-BA5F-889136542603}" dt="2025-01-04T23:02:20.002" v="760"/>
          <ac:picMkLst>
            <pc:docMk/>
            <pc:sldMk cId="2820615274" sldId="259"/>
            <ac:picMk id="10" creationId="{70EF8F17-33FB-90CF-B4FC-DCEE071E39A7}"/>
          </ac:picMkLst>
        </pc:picChg>
        <pc:picChg chg="add mod ord modCrop">
          <ac:chgData name="Karinne Kopp" userId="2030bbe8d5fb5f30" providerId="LiveId" clId="{602A0848-A6AE-4CA5-BA5F-889136542603}" dt="2025-01-05T00:55:57.126" v="1256" actId="167"/>
          <ac:picMkLst>
            <pc:docMk/>
            <pc:sldMk cId="2820615274" sldId="259"/>
            <ac:picMk id="12" creationId="{E25DE96E-ACDF-0E3E-A019-4591CB19DDAD}"/>
          </ac:picMkLst>
        </pc:picChg>
      </pc:sldChg>
      <pc:sldChg chg="addSp delSp modSp add mod">
        <pc:chgData name="Karinne Kopp" userId="2030bbe8d5fb5f30" providerId="LiveId" clId="{602A0848-A6AE-4CA5-BA5F-889136542603}" dt="2025-01-05T00:54:19.124" v="1250" actId="167"/>
        <pc:sldMkLst>
          <pc:docMk/>
          <pc:sldMk cId="455726785" sldId="260"/>
        </pc:sldMkLst>
        <pc:spChg chg="del">
          <ac:chgData name="Karinne Kopp" userId="2030bbe8d5fb5f30" providerId="LiveId" clId="{602A0848-A6AE-4CA5-BA5F-889136542603}" dt="2025-01-04T23:00:47.525" v="743" actId="478"/>
          <ac:spMkLst>
            <pc:docMk/>
            <pc:sldMk cId="455726785" sldId="260"/>
            <ac:spMk id="2" creationId="{F4772DE3-1812-1C64-A9F9-BFF8BBD76B9B}"/>
          </ac:spMkLst>
        </pc:spChg>
        <pc:spChg chg="mod">
          <ac:chgData name="Karinne Kopp" userId="2030bbe8d5fb5f30" providerId="LiveId" clId="{602A0848-A6AE-4CA5-BA5F-889136542603}" dt="2025-01-04T23:01:19.935" v="753" actId="113"/>
          <ac:spMkLst>
            <pc:docMk/>
            <pc:sldMk cId="455726785" sldId="260"/>
            <ac:spMk id="3" creationId="{8CC081F9-F5B7-80AC-3759-B1FDA5941A45}"/>
          </ac:spMkLst>
        </pc:spChg>
        <pc:spChg chg="del mod">
          <ac:chgData name="Karinne Kopp" userId="2030bbe8d5fb5f30" providerId="LiveId" clId="{602A0848-A6AE-4CA5-BA5F-889136542603}" dt="2025-01-04T23:00:45.843" v="742" actId="478"/>
          <ac:spMkLst>
            <pc:docMk/>
            <pc:sldMk cId="455726785" sldId="260"/>
            <ac:spMk id="5" creationId="{F731C451-7951-6D01-343C-A36F0F6BA049}"/>
          </ac:spMkLst>
        </pc:spChg>
        <pc:spChg chg="del">
          <ac:chgData name="Karinne Kopp" userId="2030bbe8d5fb5f30" providerId="LiveId" clId="{602A0848-A6AE-4CA5-BA5F-889136542603}" dt="2025-01-04T23:00:43.128" v="740" actId="478"/>
          <ac:spMkLst>
            <pc:docMk/>
            <pc:sldMk cId="455726785" sldId="260"/>
            <ac:spMk id="6" creationId="{4E5FA59D-16DD-9263-33B9-41D2CE0ABB47}"/>
          </ac:spMkLst>
        </pc:spChg>
        <pc:spChg chg="add">
          <ac:chgData name="Karinne Kopp" userId="2030bbe8d5fb5f30" providerId="LiveId" clId="{602A0848-A6AE-4CA5-BA5F-889136542603}" dt="2025-01-05T00:15:46.784" v="1026"/>
          <ac:spMkLst>
            <pc:docMk/>
            <pc:sldMk cId="455726785" sldId="260"/>
            <ac:spMk id="7" creationId="{B4853C42-F6A7-25FC-9EBB-4C0925C19B5A}"/>
          </ac:spMkLst>
        </pc:spChg>
        <pc:picChg chg="add mod ord">
          <ac:chgData name="Karinne Kopp" userId="2030bbe8d5fb5f30" providerId="LiveId" clId="{602A0848-A6AE-4CA5-BA5F-889136542603}" dt="2025-01-05T00:54:19.124" v="1250" actId="167"/>
          <ac:picMkLst>
            <pc:docMk/>
            <pc:sldMk cId="455726785" sldId="260"/>
            <ac:picMk id="4" creationId="{623761B1-4B93-96A1-EC8C-3C9A89FA74C2}"/>
          </ac:picMkLst>
        </pc:picChg>
        <pc:picChg chg="add mod">
          <ac:chgData name="Karinne Kopp" userId="2030bbe8d5fb5f30" providerId="LiveId" clId="{602A0848-A6AE-4CA5-BA5F-889136542603}" dt="2025-01-05T00:34:18.742" v="1234" actId="1036"/>
          <ac:picMkLst>
            <pc:docMk/>
            <pc:sldMk cId="455726785" sldId="260"/>
            <ac:picMk id="9" creationId="{4DEC2567-827D-2844-4F8E-35DA9C4C21B8}"/>
          </ac:picMkLst>
        </pc:picChg>
        <pc:picChg chg="add mod">
          <ac:chgData name="Karinne Kopp" userId="2030bbe8d5fb5f30" providerId="LiveId" clId="{602A0848-A6AE-4CA5-BA5F-889136542603}" dt="2025-01-05T00:33:55.657" v="1161" actId="962"/>
          <ac:picMkLst>
            <pc:docMk/>
            <pc:sldMk cId="455726785" sldId="260"/>
            <ac:picMk id="11" creationId="{564B8DC6-C19B-4585-851F-002AE664BA46}"/>
          </ac:picMkLst>
        </pc:picChg>
        <pc:picChg chg="add del mod">
          <ac:chgData name="Karinne Kopp" userId="2030bbe8d5fb5f30" providerId="LiveId" clId="{602A0848-A6AE-4CA5-BA5F-889136542603}" dt="2025-01-05T00:23:05.106" v="1035" actId="478"/>
          <ac:picMkLst>
            <pc:docMk/>
            <pc:sldMk cId="455726785" sldId="260"/>
            <ac:picMk id="3074" creationId="{C1930827-6F28-B019-F6D4-FF2858BD52EC}"/>
          </ac:picMkLst>
        </pc:picChg>
        <pc:picChg chg="add del">
          <ac:chgData name="Karinne Kopp" userId="2030bbe8d5fb5f30" providerId="LiveId" clId="{602A0848-A6AE-4CA5-BA5F-889136542603}" dt="2025-01-05T00:25:16.026" v="1037" actId="478"/>
          <ac:picMkLst>
            <pc:docMk/>
            <pc:sldMk cId="455726785" sldId="260"/>
            <ac:picMk id="3076" creationId="{8CE6AE80-0C74-897B-9BA4-0DB763CCF11B}"/>
          </ac:picMkLst>
        </pc:picChg>
        <pc:picChg chg="add del">
          <ac:chgData name="Karinne Kopp" userId="2030bbe8d5fb5f30" providerId="LiveId" clId="{602A0848-A6AE-4CA5-BA5F-889136542603}" dt="2025-01-05T00:28:31.356" v="1039" actId="478"/>
          <ac:picMkLst>
            <pc:docMk/>
            <pc:sldMk cId="455726785" sldId="260"/>
            <ac:picMk id="3078" creationId="{F7BBAF4E-27FF-28B7-F3C8-D4ECC72ABDFB}"/>
          </ac:picMkLst>
        </pc:picChg>
        <pc:picChg chg="add del mod">
          <ac:chgData name="Karinne Kopp" userId="2030bbe8d5fb5f30" providerId="LiveId" clId="{602A0848-A6AE-4CA5-BA5F-889136542603}" dt="2025-01-05T00:29:35.968" v="1042" actId="478"/>
          <ac:picMkLst>
            <pc:docMk/>
            <pc:sldMk cId="455726785" sldId="260"/>
            <ac:picMk id="3080" creationId="{8A44E201-B4D6-ECB6-581A-CFD6C67CAC1B}"/>
          </ac:picMkLst>
        </pc:picChg>
      </pc:sldChg>
      <pc:sldChg chg="new del">
        <pc:chgData name="Karinne Kopp" userId="2030bbe8d5fb5f30" providerId="LiveId" clId="{602A0848-A6AE-4CA5-BA5F-889136542603}" dt="2025-01-04T22:50:15.761" v="709" actId="680"/>
        <pc:sldMkLst>
          <pc:docMk/>
          <pc:sldMk cId="1947839901" sldId="260"/>
        </pc:sldMkLst>
      </pc:sldChg>
      <pc:sldChg chg="modSp add del mod">
        <pc:chgData name="Karinne Kopp" userId="2030bbe8d5fb5f30" providerId="LiveId" clId="{602A0848-A6AE-4CA5-BA5F-889136542603}" dt="2025-01-05T01:37:49.177" v="1519" actId="47"/>
        <pc:sldMkLst>
          <pc:docMk/>
          <pc:sldMk cId="369269472" sldId="261"/>
        </pc:sldMkLst>
        <pc:spChg chg="mod">
          <ac:chgData name="Karinne Kopp" userId="2030bbe8d5fb5f30" providerId="LiveId" clId="{602A0848-A6AE-4CA5-BA5F-889136542603}" dt="2025-01-05T00:53:47.633" v="1245" actId="113"/>
          <ac:spMkLst>
            <pc:docMk/>
            <pc:sldMk cId="369269472" sldId="261"/>
            <ac:spMk id="2" creationId="{F55CD361-C1AB-E8E4-3BD5-7FA88A90F96B}"/>
          </ac:spMkLst>
        </pc:spChg>
        <pc:picChg chg="ord">
          <ac:chgData name="Karinne Kopp" userId="2030bbe8d5fb5f30" providerId="LiveId" clId="{602A0848-A6AE-4CA5-BA5F-889136542603}" dt="2025-01-05T00:53:41.075" v="1244" actId="167"/>
          <ac:picMkLst>
            <pc:docMk/>
            <pc:sldMk cId="369269472" sldId="261"/>
            <ac:picMk id="6" creationId="{49ED8D31-4346-0397-96CC-5C02F0BDD3A3}"/>
          </ac:picMkLst>
        </pc:picChg>
      </pc:sldChg>
      <pc:sldChg chg="addSp delSp modSp add mod">
        <pc:chgData name="Karinne Kopp" userId="2030bbe8d5fb5f30" providerId="LiveId" clId="{602A0848-A6AE-4CA5-BA5F-889136542603}" dt="2025-01-05T01:42:13.536" v="1534" actId="1076"/>
        <pc:sldMkLst>
          <pc:docMk/>
          <pc:sldMk cId="225195289" sldId="262"/>
        </pc:sldMkLst>
        <pc:spChg chg="add del mod">
          <ac:chgData name="Karinne Kopp" userId="2030bbe8d5fb5f30" providerId="LiveId" clId="{602A0848-A6AE-4CA5-BA5F-889136542603}" dt="2025-01-05T01:42:13.536" v="1534" actId="1076"/>
          <ac:spMkLst>
            <pc:docMk/>
            <pc:sldMk cId="225195289" sldId="262"/>
            <ac:spMk id="2" creationId="{35AA3E49-0FD3-6720-18E2-8988C0C0D504}"/>
          </ac:spMkLst>
        </pc:spChg>
        <pc:spChg chg="del">
          <ac:chgData name="Karinne Kopp" userId="2030bbe8d5fb5f30" providerId="LiveId" clId="{602A0848-A6AE-4CA5-BA5F-889136542603}" dt="2025-01-05T00:54:07.342" v="1249" actId="478"/>
          <ac:spMkLst>
            <pc:docMk/>
            <pc:sldMk cId="225195289" sldId="262"/>
            <ac:spMk id="4" creationId="{B1D9E2A1-E711-C57C-83FF-A89A7550CB17}"/>
          </ac:spMkLst>
        </pc:spChg>
        <pc:spChg chg="del mod">
          <ac:chgData name="Karinne Kopp" userId="2030bbe8d5fb5f30" providerId="LiveId" clId="{602A0848-A6AE-4CA5-BA5F-889136542603}" dt="2025-01-05T00:54:05.686" v="1248" actId="478"/>
          <ac:spMkLst>
            <pc:docMk/>
            <pc:sldMk cId="225195289" sldId="262"/>
            <ac:spMk id="5" creationId="{86E5CDF7-3796-FB4B-8F6F-CBA02FC1B377}"/>
          </ac:spMkLst>
        </pc:spChg>
        <pc:picChg chg="add mod">
          <ac:chgData name="Karinne Kopp" userId="2030bbe8d5fb5f30" providerId="LiveId" clId="{602A0848-A6AE-4CA5-BA5F-889136542603}" dt="2025-01-05T00:54:45.536" v="1251"/>
          <ac:picMkLst>
            <pc:docMk/>
            <pc:sldMk cId="225195289" sldId="262"/>
            <ac:picMk id="3" creationId="{8BAAFAD4-AC60-46AD-A383-E117ABE78EAE}"/>
          </ac:picMkLst>
        </pc:picChg>
        <pc:picChg chg="ord">
          <ac:chgData name="Karinne Kopp" userId="2030bbe8d5fb5f30" providerId="LiveId" clId="{602A0848-A6AE-4CA5-BA5F-889136542603}" dt="2025-01-05T00:53:13.814" v="1240" actId="167"/>
          <ac:picMkLst>
            <pc:docMk/>
            <pc:sldMk cId="225195289" sldId="262"/>
            <ac:picMk id="6" creationId="{685329AB-68A4-2F01-BDDF-FE7FC74E2881}"/>
          </ac:picMkLst>
        </pc:picChg>
        <pc:picChg chg="add mod">
          <ac:chgData name="Karinne Kopp" userId="2030bbe8d5fb5f30" providerId="LiveId" clId="{602A0848-A6AE-4CA5-BA5F-889136542603}" dt="2025-01-05T00:54:45.536" v="1251"/>
          <ac:picMkLst>
            <pc:docMk/>
            <pc:sldMk cId="225195289" sldId="262"/>
            <ac:picMk id="8" creationId="{F214AA1F-10EF-351E-46F1-637AE68655BD}"/>
          </ac:picMkLst>
        </pc:picChg>
      </pc:sldChg>
      <pc:sldChg chg="add del setBg">
        <pc:chgData name="Karinne Kopp" userId="2030bbe8d5fb5f30" providerId="LiveId" clId="{602A0848-A6AE-4CA5-BA5F-889136542603}" dt="2025-01-05T00:55:59.904" v="1257"/>
        <pc:sldMkLst>
          <pc:docMk/>
          <pc:sldMk cId="557288452" sldId="263"/>
        </pc:sldMkLst>
      </pc:sldChg>
      <pc:sldChg chg="add del setBg">
        <pc:chgData name="Karinne Kopp" userId="2030bbe8d5fb5f30" providerId="LiveId" clId="{602A0848-A6AE-4CA5-BA5F-889136542603}" dt="2025-01-05T00:56:12.525" v="1259"/>
        <pc:sldMkLst>
          <pc:docMk/>
          <pc:sldMk cId="2232788334" sldId="263"/>
        </pc:sldMkLst>
      </pc:sldChg>
      <pc:sldChg chg="addSp delSp modSp add mod ord">
        <pc:chgData name="Karinne Kopp" userId="2030bbe8d5fb5f30" providerId="LiveId" clId="{602A0848-A6AE-4CA5-BA5F-889136542603}" dt="2025-01-05T01:25:30.164" v="1495" actId="1076"/>
        <pc:sldMkLst>
          <pc:docMk/>
          <pc:sldMk cId="4125817851" sldId="263"/>
        </pc:sldMkLst>
        <pc:spChg chg="mod">
          <ac:chgData name="Karinne Kopp" userId="2030bbe8d5fb5f30" providerId="LiveId" clId="{602A0848-A6AE-4CA5-BA5F-889136542603}" dt="2025-01-05T01:25:30.164" v="1495" actId="1076"/>
          <ac:spMkLst>
            <pc:docMk/>
            <pc:sldMk cId="4125817851" sldId="263"/>
            <ac:spMk id="6" creationId="{F456CEA1-928C-6D48-38D2-17CB495F17A6}"/>
          </ac:spMkLst>
        </pc:spChg>
        <pc:picChg chg="add mod">
          <ac:chgData name="Karinne Kopp" userId="2030bbe8d5fb5f30" providerId="LiveId" clId="{602A0848-A6AE-4CA5-BA5F-889136542603}" dt="2025-01-05T01:25:02.347" v="1494" actId="1076"/>
          <ac:picMkLst>
            <pc:docMk/>
            <pc:sldMk cId="4125817851" sldId="263"/>
            <ac:picMk id="3" creationId="{D9AFF23C-597B-0322-CA97-B947B509354D}"/>
          </ac:picMkLst>
        </pc:picChg>
        <pc:picChg chg="del">
          <ac:chgData name="Karinne Kopp" userId="2030bbe8d5fb5f30" providerId="LiveId" clId="{602A0848-A6AE-4CA5-BA5F-889136542603}" dt="2025-01-05T01:24:58.398" v="1493" actId="478"/>
          <ac:picMkLst>
            <pc:docMk/>
            <pc:sldMk cId="4125817851" sldId="263"/>
            <ac:picMk id="5" creationId="{666B7679-9139-A5DC-966B-77A2A4D24F46}"/>
          </ac:picMkLst>
        </pc:picChg>
      </pc:sldChg>
      <pc:sldChg chg="add del setBg">
        <pc:chgData name="Karinne Kopp" userId="2030bbe8d5fb5f30" providerId="LiveId" clId="{602A0848-A6AE-4CA5-BA5F-889136542603}" dt="2025-01-05T00:55:51.678" v="1255"/>
        <pc:sldMkLst>
          <pc:docMk/>
          <pc:sldMk cId="3808227016" sldId="264"/>
        </pc:sldMkLst>
      </pc:sldChg>
      <pc:sldChg chg="modSp add mod ord">
        <pc:chgData name="Karinne Kopp" userId="2030bbe8d5fb5f30" providerId="LiveId" clId="{602A0848-A6AE-4CA5-BA5F-889136542603}" dt="2025-01-05T01:01:47.223" v="1361" actId="20577"/>
        <pc:sldMkLst>
          <pc:docMk/>
          <pc:sldMk cId="3934614427" sldId="264"/>
        </pc:sldMkLst>
        <pc:spChg chg="mod">
          <ac:chgData name="Karinne Kopp" userId="2030bbe8d5fb5f30" providerId="LiveId" clId="{602A0848-A6AE-4CA5-BA5F-889136542603}" dt="2025-01-05T01:01:47.223" v="1361" actId="20577"/>
          <ac:spMkLst>
            <pc:docMk/>
            <pc:sldMk cId="3934614427" sldId="264"/>
            <ac:spMk id="2" creationId="{113C203F-43C3-26A7-6B2C-F71EFBF50F4A}"/>
          </ac:spMkLst>
        </pc:spChg>
        <pc:spChg chg="mod">
          <ac:chgData name="Karinne Kopp" userId="2030bbe8d5fb5f30" providerId="LiveId" clId="{602A0848-A6AE-4CA5-BA5F-889136542603}" dt="2025-01-05T01:00:43.121" v="1315" actId="21"/>
          <ac:spMkLst>
            <pc:docMk/>
            <pc:sldMk cId="3934614427" sldId="264"/>
            <ac:spMk id="3" creationId="{CA3470B0-3F34-4BB1-44BD-A871D962504C}"/>
          </ac:spMkLst>
        </pc:spChg>
        <pc:picChg chg="ord">
          <ac:chgData name="Karinne Kopp" userId="2030bbe8d5fb5f30" providerId="LiveId" clId="{602A0848-A6AE-4CA5-BA5F-889136542603}" dt="2025-01-05T00:58:00.193" v="1268" actId="167"/>
          <ac:picMkLst>
            <pc:docMk/>
            <pc:sldMk cId="3934614427" sldId="264"/>
            <ac:picMk id="12" creationId="{74D078CF-4360-2A76-0B30-3280CC0890AA}"/>
          </ac:picMkLst>
        </pc:picChg>
      </pc:sldChg>
      <pc:sldChg chg="modSp add mod ord replId">
        <pc:chgData name="Karinne Kopp" userId="2030bbe8d5fb5f30" providerId="LiveId" clId="{602A0848-A6AE-4CA5-BA5F-889136542603}" dt="2025-01-05T01:02:18.579" v="1363" actId="20577"/>
        <pc:sldMkLst>
          <pc:docMk/>
          <pc:sldMk cId="532588033" sldId="265"/>
        </pc:sldMkLst>
        <pc:spChg chg="mod">
          <ac:chgData name="Karinne Kopp" userId="2030bbe8d5fb5f30" providerId="LiveId" clId="{602A0848-A6AE-4CA5-BA5F-889136542603}" dt="2025-01-05T01:02:18.579" v="1363" actId="20577"/>
          <ac:spMkLst>
            <pc:docMk/>
            <pc:sldMk cId="532588033" sldId="265"/>
            <ac:spMk id="3" creationId="{C3A59D28-F597-80ED-F8F5-127E63D5E104}"/>
          </ac:spMkLst>
        </pc:spChg>
      </pc:sldChg>
      <pc:sldChg chg="addSp delSp modSp add mod">
        <pc:chgData name="Karinne Kopp" userId="2030bbe8d5fb5f30" providerId="LiveId" clId="{602A0848-A6AE-4CA5-BA5F-889136542603}" dt="2025-01-05T01:30:39.317" v="1506" actId="1076"/>
        <pc:sldMkLst>
          <pc:docMk/>
          <pc:sldMk cId="2001297013" sldId="266"/>
        </pc:sldMkLst>
        <pc:spChg chg="mod">
          <ac:chgData name="Karinne Kopp" userId="2030bbe8d5fb5f30" providerId="LiveId" clId="{602A0848-A6AE-4CA5-BA5F-889136542603}" dt="2025-01-05T01:03:43.065" v="1367" actId="14100"/>
          <ac:spMkLst>
            <pc:docMk/>
            <pc:sldMk cId="2001297013" sldId="266"/>
            <ac:spMk id="6" creationId="{0C5AF5C7-D7E1-637F-F041-BB51DAFE0587}"/>
          </ac:spMkLst>
        </pc:spChg>
        <pc:picChg chg="add mod">
          <ac:chgData name="Karinne Kopp" userId="2030bbe8d5fb5f30" providerId="LiveId" clId="{602A0848-A6AE-4CA5-BA5F-889136542603}" dt="2025-01-05T01:30:39.317" v="1506" actId="1076"/>
          <ac:picMkLst>
            <pc:docMk/>
            <pc:sldMk cId="2001297013" sldId="266"/>
            <ac:picMk id="3" creationId="{C8901195-2DAE-0ACA-94E3-42693DB4A7D5}"/>
          </ac:picMkLst>
        </pc:picChg>
        <pc:picChg chg="del">
          <ac:chgData name="Karinne Kopp" userId="2030bbe8d5fb5f30" providerId="LiveId" clId="{602A0848-A6AE-4CA5-BA5F-889136542603}" dt="2025-01-05T01:30:36.784" v="1505" actId="478"/>
          <ac:picMkLst>
            <pc:docMk/>
            <pc:sldMk cId="2001297013" sldId="266"/>
            <ac:picMk id="5" creationId="{5C47E62B-49EC-D946-D742-D94AEFBC22E7}"/>
          </ac:picMkLst>
        </pc:picChg>
        <pc:picChg chg="add del mod">
          <ac:chgData name="Karinne Kopp" userId="2030bbe8d5fb5f30" providerId="LiveId" clId="{602A0848-A6AE-4CA5-BA5F-889136542603}" dt="2025-01-05T01:30:35.103" v="1504" actId="478"/>
          <ac:picMkLst>
            <pc:docMk/>
            <pc:sldMk cId="2001297013" sldId="266"/>
            <ac:picMk id="8" creationId="{775BDA7D-4F8F-052F-F8EC-898A4CFC309B}"/>
          </ac:picMkLst>
        </pc:picChg>
      </pc:sldChg>
      <pc:sldChg chg="modSp add mod replId">
        <pc:chgData name="Karinne Kopp" userId="2030bbe8d5fb5f30" providerId="LiveId" clId="{602A0848-A6AE-4CA5-BA5F-889136542603}" dt="2025-01-05T01:05:32.272" v="1398" actId="20577"/>
        <pc:sldMkLst>
          <pc:docMk/>
          <pc:sldMk cId="3167806440" sldId="267"/>
        </pc:sldMkLst>
        <pc:spChg chg="mod">
          <ac:chgData name="Karinne Kopp" userId="2030bbe8d5fb5f30" providerId="LiveId" clId="{602A0848-A6AE-4CA5-BA5F-889136542603}" dt="2025-01-05T01:04:21.136" v="1373" actId="20577"/>
          <ac:spMkLst>
            <pc:docMk/>
            <pc:sldMk cId="3167806440" sldId="267"/>
            <ac:spMk id="2" creationId="{8C31837C-08D9-B7F7-26AE-B35812519E7D}"/>
          </ac:spMkLst>
        </pc:spChg>
        <pc:spChg chg="mod">
          <ac:chgData name="Karinne Kopp" userId="2030bbe8d5fb5f30" providerId="LiveId" clId="{602A0848-A6AE-4CA5-BA5F-889136542603}" dt="2025-01-05T01:05:32.272" v="1398" actId="20577"/>
          <ac:spMkLst>
            <pc:docMk/>
            <pc:sldMk cId="3167806440" sldId="267"/>
            <ac:spMk id="3" creationId="{2F26F7E2-5CEA-DF38-8F80-9D7AC0628DBF}"/>
          </ac:spMkLst>
        </pc:spChg>
        <pc:picChg chg="ord">
          <ac:chgData name="Karinne Kopp" userId="2030bbe8d5fb5f30" providerId="LiveId" clId="{602A0848-A6AE-4CA5-BA5F-889136542603}" dt="2025-01-05T01:04:02.758" v="1368" actId="167"/>
          <ac:picMkLst>
            <pc:docMk/>
            <pc:sldMk cId="3167806440" sldId="267"/>
            <ac:picMk id="12" creationId="{39B1C5AE-62A2-6AB0-1799-5111A4FCD586}"/>
          </ac:picMkLst>
        </pc:picChg>
      </pc:sldChg>
      <pc:sldChg chg="add del replId">
        <pc:chgData name="Karinne Kopp" userId="2030bbe8d5fb5f30" providerId="LiveId" clId="{602A0848-A6AE-4CA5-BA5F-889136542603}" dt="2025-01-05T01:05:42.721" v="1399" actId="47"/>
        <pc:sldMkLst>
          <pc:docMk/>
          <pc:sldMk cId="1196686305" sldId="268"/>
        </pc:sldMkLst>
      </pc:sldChg>
      <pc:sldChg chg="addSp delSp modSp add mod">
        <pc:chgData name="Karinne Kopp" userId="2030bbe8d5fb5f30" providerId="LiveId" clId="{602A0848-A6AE-4CA5-BA5F-889136542603}" dt="2025-01-05T01:36:50.165" v="1512" actId="1076"/>
        <pc:sldMkLst>
          <pc:docMk/>
          <pc:sldMk cId="4281414472" sldId="269"/>
        </pc:sldMkLst>
        <pc:spChg chg="mod">
          <ac:chgData name="Karinne Kopp" userId="2030bbe8d5fb5f30" providerId="LiveId" clId="{602A0848-A6AE-4CA5-BA5F-889136542603}" dt="2025-01-05T01:07:17.614" v="1400"/>
          <ac:spMkLst>
            <pc:docMk/>
            <pc:sldMk cId="4281414472" sldId="269"/>
            <ac:spMk id="6" creationId="{3306757F-53AB-2A98-D164-15BE6ECFD341}"/>
          </ac:spMkLst>
        </pc:spChg>
        <pc:picChg chg="add mod">
          <ac:chgData name="Karinne Kopp" userId="2030bbe8d5fb5f30" providerId="LiveId" clId="{602A0848-A6AE-4CA5-BA5F-889136542603}" dt="2025-01-05T01:36:50.165" v="1512" actId="1076"/>
          <ac:picMkLst>
            <pc:docMk/>
            <pc:sldMk cId="4281414472" sldId="269"/>
            <ac:picMk id="3" creationId="{423D42E9-2C7B-C12E-CB05-844D09E2C3DB}"/>
          </ac:picMkLst>
        </pc:picChg>
        <pc:picChg chg="del">
          <ac:chgData name="Karinne Kopp" userId="2030bbe8d5fb5f30" providerId="LiveId" clId="{602A0848-A6AE-4CA5-BA5F-889136542603}" dt="2025-01-05T01:36:47.429" v="1511" actId="478"/>
          <ac:picMkLst>
            <pc:docMk/>
            <pc:sldMk cId="4281414472" sldId="269"/>
            <ac:picMk id="5" creationId="{7366F8CF-B1F9-3561-C49A-8E0599135471}"/>
          </ac:picMkLst>
        </pc:picChg>
      </pc:sldChg>
      <pc:sldChg chg="modSp add mod replId">
        <pc:chgData name="Karinne Kopp" userId="2030bbe8d5fb5f30" providerId="LiveId" clId="{602A0848-A6AE-4CA5-BA5F-889136542603}" dt="2025-01-05T01:10:01.178" v="1439" actId="20577"/>
        <pc:sldMkLst>
          <pc:docMk/>
          <pc:sldMk cId="3446963050" sldId="270"/>
        </pc:sldMkLst>
        <pc:spChg chg="mod">
          <ac:chgData name="Karinne Kopp" userId="2030bbe8d5fb5f30" providerId="LiveId" clId="{602A0848-A6AE-4CA5-BA5F-889136542603}" dt="2025-01-05T01:07:47.871" v="1406" actId="20577"/>
          <ac:spMkLst>
            <pc:docMk/>
            <pc:sldMk cId="3446963050" sldId="270"/>
            <ac:spMk id="2" creationId="{66CC67C7-6534-52A3-D5DE-2D56792B7464}"/>
          </ac:spMkLst>
        </pc:spChg>
        <pc:spChg chg="mod">
          <ac:chgData name="Karinne Kopp" userId="2030bbe8d5fb5f30" providerId="LiveId" clId="{602A0848-A6AE-4CA5-BA5F-889136542603}" dt="2025-01-05T01:10:01.178" v="1439" actId="20577"/>
          <ac:spMkLst>
            <pc:docMk/>
            <pc:sldMk cId="3446963050" sldId="270"/>
            <ac:spMk id="3" creationId="{2DD4326F-DFD8-F474-D6DD-FDB611642158}"/>
          </ac:spMkLst>
        </pc:spChg>
        <pc:picChg chg="ord">
          <ac:chgData name="Karinne Kopp" userId="2030bbe8d5fb5f30" providerId="LiveId" clId="{602A0848-A6AE-4CA5-BA5F-889136542603}" dt="2025-01-05T01:07:29.961" v="1401" actId="167"/>
          <ac:picMkLst>
            <pc:docMk/>
            <pc:sldMk cId="3446963050" sldId="270"/>
            <ac:picMk id="12" creationId="{3E245240-0C49-6665-B8D1-586467C0653E}"/>
          </ac:picMkLst>
        </pc:picChg>
      </pc:sldChg>
      <pc:sldChg chg="modSp add mod">
        <pc:chgData name="Karinne Kopp" userId="2030bbe8d5fb5f30" providerId="LiveId" clId="{602A0848-A6AE-4CA5-BA5F-889136542603}" dt="2025-01-05T01:39:34.118" v="1530" actId="1076"/>
        <pc:sldMkLst>
          <pc:docMk/>
          <pc:sldMk cId="2679378984" sldId="271"/>
        </pc:sldMkLst>
        <pc:spChg chg="mod">
          <ac:chgData name="Karinne Kopp" userId="2030bbe8d5fb5f30" providerId="LiveId" clId="{602A0848-A6AE-4CA5-BA5F-889136542603}" dt="2025-01-05T01:39:34.118" v="1530" actId="1076"/>
          <ac:spMkLst>
            <pc:docMk/>
            <pc:sldMk cId="2679378984" sldId="271"/>
            <ac:spMk id="2" creationId="{51C759C6-D24A-DEF3-329E-B9495D174C50}"/>
          </ac:spMkLst>
        </pc:spChg>
      </pc:sldChg>
      <pc:sldChg chg="add del replId">
        <pc:chgData name="Karinne Kopp" userId="2030bbe8d5fb5f30" providerId="LiveId" clId="{602A0848-A6AE-4CA5-BA5F-889136542603}" dt="2025-01-05T01:10:19.815" v="1440" actId="47"/>
        <pc:sldMkLst>
          <pc:docMk/>
          <pc:sldMk cId="4105014402" sldId="271"/>
        </pc:sldMkLst>
      </pc:sldChg>
      <pc:sldChg chg="addSp modSp add mod">
        <pc:chgData name="Karinne Kopp" userId="2030bbe8d5fb5f30" providerId="LiveId" clId="{602A0848-A6AE-4CA5-BA5F-889136542603}" dt="2025-01-05T01:19:12.251" v="1488" actId="20577"/>
        <pc:sldMkLst>
          <pc:docMk/>
          <pc:sldMk cId="885900385" sldId="272"/>
        </pc:sldMkLst>
        <pc:spChg chg="mod">
          <ac:chgData name="Karinne Kopp" userId="2030bbe8d5fb5f30" providerId="LiveId" clId="{602A0848-A6AE-4CA5-BA5F-889136542603}" dt="2025-01-05T01:19:12.251" v="1488" actId="20577"/>
          <ac:spMkLst>
            <pc:docMk/>
            <pc:sldMk cId="885900385" sldId="272"/>
            <ac:spMk id="2" creationId="{F2DF2ABB-D2F4-4A50-B65E-0B8BEDCB1886}"/>
          </ac:spMkLst>
        </pc:spChg>
        <pc:spChg chg="add mod">
          <ac:chgData name="Karinne Kopp" userId="2030bbe8d5fb5f30" providerId="LiveId" clId="{602A0848-A6AE-4CA5-BA5F-889136542603}" dt="2025-01-05T01:17:41.096" v="1467" actId="1076"/>
          <ac:spMkLst>
            <pc:docMk/>
            <pc:sldMk cId="885900385" sldId="272"/>
            <ac:spMk id="4" creationId="{C5375A72-5907-D9C5-77C4-7BD9A9EC6FCE}"/>
          </ac:spMkLst>
        </pc:spChg>
      </pc:sldChg>
      <pc:sldChg chg="add del">
        <pc:chgData name="Karinne Kopp" userId="2030bbe8d5fb5f30" providerId="LiveId" clId="{602A0848-A6AE-4CA5-BA5F-889136542603}" dt="2025-01-05T01:16:22.938" v="1445" actId="47"/>
        <pc:sldMkLst>
          <pc:docMk/>
          <pc:sldMk cId="2612467943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2E825-4B52-43CE-91AF-428AC7F45FBF}" type="datetimeFigureOut">
              <a:rPr lang="pt-BR" smtClean="0"/>
              <a:t>04/01/2025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D36AF-C86E-47FB-99AF-DDE01B676D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57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EA04-C53B-4A36-8897-08AA2325720E}" type="datetime1">
              <a:rPr lang="pt-BR" smtClean="0"/>
              <a:t>04/01/2025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8577-AF9C-4560-9CBB-5E54CBE4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62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4CE1-BE7C-4005-A8EC-AAA0B55C91B3}" type="datetime1">
              <a:rPr lang="pt-BR" smtClean="0"/>
              <a:t>04/01/2025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8577-AF9C-4560-9CBB-5E54CBE4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62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610-3AF4-4755-9F66-D65BB518D88D}" type="datetime1">
              <a:rPr lang="pt-BR" smtClean="0"/>
              <a:t>04/01/2025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8577-AF9C-4560-9CBB-5E54CBE4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0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EC1BB-CD8D-458F-81DE-4E7C81B27772}" type="datetime1">
              <a:rPr lang="pt-BR" smtClean="0"/>
              <a:t>04/01/2025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8577-AF9C-4560-9CBB-5E54CBE4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79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183F-967E-41F6-BC22-F8BA605D6590}" type="datetime1">
              <a:rPr lang="pt-BR" smtClean="0"/>
              <a:t>04/01/2025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8577-AF9C-4560-9CBB-5E54CBE4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30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2EC3-C0F0-419C-89F8-49495BB6567D}" type="datetime1">
              <a:rPr lang="pt-BR" smtClean="0"/>
              <a:t>04/01/2025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8577-AF9C-4560-9CBB-5E54CBE4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53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24585-308D-487F-B42E-1BE87BC6B5F5}" type="datetime1">
              <a:rPr lang="pt-BR" smtClean="0"/>
              <a:t>04/01/2025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8577-AF9C-4560-9CBB-5E54CBE4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14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B80D4-6A53-41AE-9186-56ADF7B207DC}" type="datetime1">
              <a:rPr lang="pt-BR" smtClean="0"/>
              <a:t>04/01/2025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8577-AF9C-4560-9CBB-5E54CBE4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413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AB3FC-E781-415B-B0EA-8EFE4C1EEF76}" type="datetime1">
              <a:rPr lang="pt-BR" smtClean="0"/>
              <a:t>04/01/2025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8577-AF9C-4560-9CBB-5E54CBE4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48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266D-9511-4326-A73E-1BF999F09970}" type="datetime1">
              <a:rPr lang="pt-BR" smtClean="0"/>
              <a:t>04/01/2025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8577-AF9C-4560-9CBB-5E54CBE4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4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A2E53-E844-4568-BB85-20EE7B84F183}" type="datetime1">
              <a:rPr lang="pt-BR" smtClean="0"/>
              <a:t>04/01/2025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8577-AF9C-4560-9CBB-5E54CBE4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53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699F5F-A5E7-4878-BDD8-8B53A96ABC78}" type="datetime1">
              <a:rPr lang="pt-BR" smtClean="0"/>
              <a:t>04/01/2025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698577-AF9C-4560-9CBB-5E54CBE4E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50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Capa" descr="Mulher preparando comida em uma cozinha industrial&#10;&#10;Descrição gerada automaticamente">
            <a:extLst>
              <a:ext uri="{FF2B5EF4-FFF2-40B4-BE49-F238E27FC236}">
                <a16:creationId xmlns:a16="http://schemas.microsoft.com/office/drawing/2014/main" id="{E183D0F6-3CBD-ED19-8B95-597E08C1B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6" name="Fundo">
            <a:extLst>
              <a:ext uri="{FF2B5EF4-FFF2-40B4-BE49-F238E27FC236}">
                <a16:creationId xmlns:a16="http://schemas.microsoft.com/office/drawing/2014/main" id="{7D8A7F16-DA2C-D919-B0E2-687886AE5340}"/>
              </a:ext>
            </a:extLst>
          </p:cNvPr>
          <p:cNvSpPr/>
          <p:nvPr/>
        </p:nvSpPr>
        <p:spPr>
          <a:xfrm>
            <a:off x="0" y="5843239"/>
            <a:ext cx="6858000" cy="5174166"/>
          </a:xfrm>
          <a:prstGeom prst="flowChartPunchedTap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">
            <a:extLst>
              <a:ext uri="{FF2B5EF4-FFF2-40B4-BE49-F238E27FC236}">
                <a16:creationId xmlns:a16="http://schemas.microsoft.com/office/drawing/2014/main" id="{0D870066-75D7-118E-F7E6-E075054DEBEA}"/>
              </a:ext>
            </a:extLst>
          </p:cNvPr>
          <p:cNvSpPr txBox="1"/>
          <p:nvPr/>
        </p:nvSpPr>
        <p:spPr>
          <a:xfrm>
            <a:off x="1" y="6985998"/>
            <a:ext cx="6858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latin typeface="Harry P" panose="00000400000000000000" pitchFamily="2" charset="0"/>
              </a:rPr>
              <a:t>Sabores Mágicos</a:t>
            </a:r>
          </a:p>
          <a:p>
            <a:pPr algn="ctr"/>
            <a:endParaRPr lang="pt-BR" dirty="0"/>
          </a:p>
        </p:txBody>
      </p:sp>
      <p:sp>
        <p:nvSpPr>
          <p:cNvPr id="2" name="Subtítulo">
            <a:extLst>
              <a:ext uri="{FF2B5EF4-FFF2-40B4-BE49-F238E27FC236}">
                <a16:creationId xmlns:a16="http://schemas.microsoft.com/office/drawing/2014/main" id="{CE60BE39-7FC4-59C7-D085-A12A80233C64}"/>
              </a:ext>
            </a:extLst>
          </p:cNvPr>
          <p:cNvSpPr txBox="1"/>
          <p:nvPr/>
        </p:nvSpPr>
        <p:spPr>
          <a:xfrm>
            <a:off x="0" y="8246536"/>
            <a:ext cx="68580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gency FB" panose="020B0503020202020204" pitchFamily="34" charset="0"/>
              </a:rPr>
              <a:t>Receitas que vão enfeitiçar sua família</a:t>
            </a:r>
          </a:p>
          <a:p>
            <a:endParaRPr lang="pt-BR" dirty="0"/>
          </a:p>
        </p:txBody>
      </p:sp>
      <p:sp>
        <p:nvSpPr>
          <p:cNvPr id="3" name="Autora">
            <a:extLst>
              <a:ext uri="{FF2B5EF4-FFF2-40B4-BE49-F238E27FC236}">
                <a16:creationId xmlns:a16="http://schemas.microsoft.com/office/drawing/2014/main" id="{A8480F22-15AE-1C22-BB84-642DBC8E2AC8}"/>
              </a:ext>
            </a:extLst>
          </p:cNvPr>
          <p:cNvSpPr txBox="1"/>
          <p:nvPr/>
        </p:nvSpPr>
        <p:spPr>
          <a:xfrm>
            <a:off x="0" y="114632"/>
            <a:ext cx="685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rgbClr val="EDDBB7"/>
                </a:solidFill>
                <a:latin typeface="Harry P" panose="00000400000000000000" pitchFamily="2" charset="0"/>
              </a:rPr>
              <a:t>Karinne KL</a:t>
            </a:r>
          </a:p>
        </p:txBody>
      </p:sp>
    </p:spTree>
    <p:extLst>
      <p:ext uri="{BB962C8B-B14F-4D97-AF65-F5344CB8AC3E}">
        <p14:creationId xmlns:p14="http://schemas.microsoft.com/office/powerpoint/2010/main" val="1954994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BDCC1-DDA8-71F7-9FCB-4636FF769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Bolo de aniversário&#10;&#10;Descrição gerada automaticamente">
            <a:extLst>
              <a:ext uri="{FF2B5EF4-FFF2-40B4-BE49-F238E27FC236}">
                <a16:creationId xmlns:a16="http://schemas.microsoft.com/office/drawing/2014/main" id="{39B1C5AE-62A2-6AB0-1799-5111A4FCD5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 t="7556" r="33710"/>
          <a:stretch/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2" name="CorpoTexto">
            <a:extLst>
              <a:ext uri="{FF2B5EF4-FFF2-40B4-BE49-F238E27FC236}">
                <a16:creationId xmlns:a16="http://schemas.microsoft.com/office/drawing/2014/main" id="{8C31837C-08D9-B7F7-26AE-B35812519E7D}"/>
              </a:ext>
            </a:extLst>
          </p:cNvPr>
          <p:cNvSpPr txBox="1"/>
          <p:nvPr/>
        </p:nvSpPr>
        <p:spPr>
          <a:xfrm>
            <a:off x="557559" y="1053883"/>
            <a:ext cx="57763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 xícara de milho para pipoca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2 colheres de sopa de óleo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 xícara de açúcar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½ xícara de água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 pitada de sal</a:t>
            </a:r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b="1" dirty="0"/>
          </a:p>
        </p:txBody>
      </p:sp>
      <p:sp>
        <p:nvSpPr>
          <p:cNvPr id="5" name="Subtítulo">
            <a:extLst>
              <a:ext uri="{FF2B5EF4-FFF2-40B4-BE49-F238E27FC236}">
                <a16:creationId xmlns:a16="http://schemas.microsoft.com/office/drawing/2014/main" id="{0A0F866A-4B1C-9A32-CD63-AAB361EE2280}"/>
              </a:ext>
            </a:extLst>
          </p:cNvPr>
          <p:cNvSpPr txBox="1"/>
          <p:nvPr/>
        </p:nvSpPr>
        <p:spPr>
          <a:xfrm>
            <a:off x="557560" y="446057"/>
            <a:ext cx="5776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Ingredientes</a:t>
            </a:r>
          </a:p>
        </p:txBody>
      </p:sp>
      <p:sp>
        <p:nvSpPr>
          <p:cNvPr id="3" name="CorpoTexto">
            <a:extLst>
              <a:ext uri="{FF2B5EF4-FFF2-40B4-BE49-F238E27FC236}">
                <a16:creationId xmlns:a16="http://schemas.microsoft.com/office/drawing/2014/main" id="{2F26F7E2-5CEA-DF38-8F80-9D7AC0628DBF}"/>
              </a:ext>
            </a:extLst>
          </p:cNvPr>
          <p:cNvSpPr txBox="1"/>
          <p:nvPr/>
        </p:nvSpPr>
        <p:spPr>
          <a:xfrm>
            <a:off x="557559" y="3823872"/>
            <a:ext cx="57763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1. Estoure a pipoca em uma panela com óleo e reserve em uma tigela grande.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2. Em outra panela, misture o açúcar, a água e a pitada de sal. Leve ao fogo médio, sem mexer, até formar um caramelo dourado.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3. Despeje o caramelo quente sobre a pipoca, mexendo rapidamente para cobrir todas as partes.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4. Deixe esfriar um pouco antes de servir. 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Crocante e irresistível, essa pipoca é um verdadeiro feitiço para compartilhar!</a:t>
            </a:r>
            <a:endParaRPr lang="pt-BR" b="1" dirty="0"/>
          </a:p>
        </p:txBody>
      </p:sp>
      <p:sp>
        <p:nvSpPr>
          <p:cNvPr id="6" name="Subtítulo">
            <a:extLst>
              <a:ext uri="{FF2B5EF4-FFF2-40B4-BE49-F238E27FC236}">
                <a16:creationId xmlns:a16="http://schemas.microsoft.com/office/drawing/2014/main" id="{7F2227B8-BF43-F79C-24FE-D1AD1F9D3806}"/>
              </a:ext>
            </a:extLst>
          </p:cNvPr>
          <p:cNvSpPr txBox="1"/>
          <p:nvPr/>
        </p:nvSpPr>
        <p:spPr>
          <a:xfrm>
            <a:off x="557559" y="3231367"/>
            <a:ext cx="5776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Modo de Preparo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9746019-3653-8430-83E0-30E8703653CF}"/>
              </a:ext>
            </a:extLst>
          </p:cNvPr>
          <p:cNvSpPr/>
          <p:nvPr/>
        </p:nvSpPr>
        <p:spPr>
          <a:xfrm>
            <a:off x="557559" y="963926"/>
            <a:ext cx="4460490" cy="4571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4000">
                <a:schemeClr val="bg2">
                  <a:lumMod val="50000"/>
                </a:schemeClr>
              </a:gs>
              <a:gs pos="83000">
                <a:schemeClr val="bg2">
                  <a:lumMod val="75000"/>
                </a:schemeClr>
              </a:gs>
              <a:gs pos="95000">
                <a:schemeClr val="bg2">
                  <a:lumMod val="9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647DC9-95FA-451C-B594-A091BED1247A}"/>
              </a:ext>
            </a:extLst>
          </p:cNvPr>
          <p:cNvSpPr/>
          <p:nvPr/>
        </p:nvSpPr>
        <p:spPr>
          <a:xfrm>
            <a:off x="576147" y="3755249"/>
            <a:ext cx="4460490" cy="31227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4000">
                <a:schemeClr val="bg2">
                  <a:lumMod val="50000"/>
                </a:schemeClr>
              </a:gs>
              <a:gs pos="83000">
                <a:schemeClr val="bg2">
                  <a:lumMod val="75000"/>
                </a:schemeClr>
              </a:gs>
              <a:gs pos="95000">
                <a:schemeClr val="bg2">
                  <a:lumMod val="9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D834CEBD-A5D3-86FC-F6E4-ABBDF8B4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8577-AF9C-4560-9CBB-5E54CBE4EDE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80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2C3E0E-21EE-CFEF-40C5-C39273804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">
            <a:extLst>
              <a:ext uri="{FF2B5EF4-FFF2-40B4-BE49-F238E27FC236}">
                <a16:creationId xmlns:a16="http://schemas.microsoft.com/office/drawing/2014/main" id="{3306757F-53AB-2A98-D164-15BE6ECFD341}"/>
              </a:ext>
            </a:extLst>
          </p:cNvPr>
          <p:cNvSpPr txBox="1"/>
          <p:nvPr/>
        </p:nvSpPr>
        <p:spPr>
          <a:xfrm>
            <a:off x="540833" y="7922267"/>
            <a:ext cx="5776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Tortinha do Banquete Real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D9D43D-3B30-DFED-AB9F-ACCC0359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8577-AF9C-4560-9CBB-5E54CBE4EDEA}" type="slidenum">
              <a:rPr lang="pt-BR" smtClean="0"/>
              <a:t>11</a:t>
            </a:fld>
            <a:endParaRPr lang="pt-BR"/>
          </a:p>
        </p:txBody>
      </p:sp>
      <p:pic>
        <p:nvPicPr>
          <p:cNvPr id="3" name="Imagem 2" descr="Mesa com frutas&#10;&#10;Descrição gerada automaticamente">
            <a:extLst>
              <a:ext uri="{FF2B5EF4-FFF2-40B4-BE49-F238E27FC236}">
                <a16:creationId xmlns:a16="http://schemas.microsoft.com/office/drawing/2014/main" id="{423D42E9-2C7B-C12E-CB05-844D09E2C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1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6288C-92B6-4772-223E-9FDCA7DFF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Bolo de aniversário&#10;&#10;Descrição gerada automaticamente">
            <a:extLst>
              <a:ext uri="{FF2B5EF4-FFF2-40B4-BE49-F238E27FC236}">
                <a16:creationId xmlns:a16="http://schemas.microsoft.com/office/drawing/2014/main" id="{3E245240-0C49-6665-B8D1-586467C065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 t="7556" r="33710"/>
          <a:stretch/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2" name="CorpoTexto">
            <a:extLst>
              <a:ext uri="{FF2B5EF4-FFF2-40B4-BE49-F238E27FC236}">
                <a16:creationId xmlns:a16="http://schemas.microsoft.com/office/drawing/2014/main" id="{66CC67C7-6534-52A3-D5DE-2D56792B7464}"/>
              </a:ext>
            </a:extLst>
          </p:cNvPr>
          <p:cNvSpPr txBox="1"/>
          <p:nvPr/>
        </p:nvSpPr>
        <p:spPr>
          <a:xfrm>
            <a:off x="557559" y="1053883"/>
            <a:ext cx="57763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 pacote de bolacha maisena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3 colheres de sopa de manteiga derretida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 lata de leite condensado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Suco de 3 limões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Raspas de limão para decorar</a:t>
            </a:r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b="1" dirty="0"/>
          </a:p>
        </p:txBody>
      </p:sp>
      <p:sp>
        <p:nvSpPr>
          <p:cNvPr id="5" name="Subtítulo">
            <a:extLst>
              <a:ext uri="{FF2B5EF4-FFF2-40B4-BE49-F238E27FC236}">
                <a16:creationId xmlns:a16="http://schemas.microsoft.com/office/drawing/2014/main" id="{5639BD62-C756-6785-206B-B24D82F7E26E}"/>
              </a:ext>
            </a:extLst>
          </p:cNvPr>
          <p:cNvSpPr txBox="1"/>
          <p:nvPr/>
        </p:nvSpPr>
        <p:spPr>
          <a:xfrm>
            <a:off x="557560" y="446057"/>
            <a:ext cx="5776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Ingredientes</a:t>
            </a:r>
          </a:p>
        </p:txBody>
      </p:sp>
      <p:sp>
        <p:nvSpPr>
          <p:cNvPr id="3" name="CorpoTexto">
            <a:extLst>
              <a:ext uri="{FF2B5EF4-FFF2-40B4-BE49-F238E27FC236}">
                <a16:creationId xmlns:a16="http://schemas.microsoft.com/office/drawing/2014/main" id="{2DD4326F-DFD8-F474-D6DD-FDB611642158}"/>
              </a:ext>
            </a:extLst>
          </p:cNvPr>
          <p:cNvSpPr txBox="1"/>
          <p:nvPr/>
        </p:nvSpPr>
        <p:spPr>
          <a:xfrm>
            <a:off x="557559" y="3823872"/>
            <a:ext cx="57763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1. Triture as bolachas até virarem uma farofa e misture com a manteiga derretida. Forre forminhas pequenas com essa massa.</a:t>
            </a:r>
          </a:p>
          <a:p>
            <a:endParaRPr lang="pt-BR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2. Em uma tigela, misture o leite condensado com o suco de limão até obter um creme consistente.</a:t>
            </a:r>
          </a:p>
          <a:p>
            <a:endParaRPr lang="pt-BR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3. Recheie as forminhas com o creme e leve à geladeira por 1 hora.</a:t>
            </a:r>
          </a:p>
          <a:p>
            <a:endParaRPr lang="pt-BR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4. Decore com raspas de limão antes de servir. </a:t>
            </a:r>
          </a:p>
          <a:p>
            <a:endParaRPr lang="pt-BR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Cada mordida será como um banquete digno de Hogwarts!</a:t>
            </a:r>
          </a:p>
        </p:txBody>
      </p:sp>
      <p:sp>
        <p:nvSpPr>
          <p:cNvPr id="6" name="Subtítulo">
            <a:extLst>
              <a:ext uri="{FF2B5EF4-FFF2-40B4-BE49-F238E27FC236}">
                <a16:creationId xmlns:a16="http://schemas.microsoft.com/office/drawing/2014/main" id="{6A68081F-DFE6-9626-F993-C840E413C488}"/>
              </a:ext>
            </a:extLst>
          </p:cNvPr>
          <p:cNvSpPr txBox="1"/>
          <p:nvPr/>
        </p:nvSpPr>
        <p:spPr>
          <a:xfrm>
            <a:off x="557559" y="3231367"/>
            <a:ext cx="5776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Modo de Preparo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DCBF7BB-93BE-23BA-8E6B-53E043370C34}"/>
              </a:ext>
            </a:extLst>
          </p:cNvPr>
          <p:cNvSpPr/>
          <p:nvPr/>
        </p:nvSpPr>
        <p:spPr>
          <a:xfrm>
            <a:off x="557559" y="963926"/>
            <a:ext cx="4460490" cy="4571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4000">
                <a:schemeClr val="bg2">
                  <a:lumMod val="50000"/>
                </a:schemeClr>
              </a:gs>
              <a:gs pos="83000">
                <a:schemeClr val="bg2">
                  <a:lumMod val="75000"/>
                </a:schemeClr>
              </a:gs>
              <a:gs pos="95000">
                <a:schemeClr val="bg2">
                  <a:lumMod val="9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1ED4651-0A6E-783B-BAE9-1A8861AA0358}"/>
              </a:ext>
            </a:extLst>
          </p:cNvPr>
          <p:cNvSpPr/>
          <p:nvPr/>
        </p:nvSpPr>
        <p:spPr>
          <a:xfrm>
            <a:off x="576147" y="3755249"/>
            <a:ext cx="4460490" cy="31227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4000">
                <a:schemeClr val="bg2">
                  <a:lumMod val="50000"/>
                </a:schemeClr>
              </a:gs>
              <a:gs pos="83000">
                <a:schemeClr val="bg2">
                  <a:lumMod val="75000"/>
                </a:schemeClr>
              </a:gs>
              <a:gs pos="95000">
                <a:schemeClr val="bg2">
                  <a:lumMod val="9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917A1BE4-998A-1BE0-4B26-F1BEAAD0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8577-AF9C-4560-9CBB-5E54CBE4EDE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96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AEC8C-C81B-A85C-F5A7-C57B17151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Bolo de aniversário&#10;&#10;Descrição gerada automaticamente">
            <a:extLst>
              <a:ext uri="{FF2B5EF4-FFF2-40B4-BE49-F238E27FC236}">
                <a16:creationId xmlns:a16="http://schemas.microsoft.com/office/drawing/2014/main" id="{0E2D651A-E9C0-D1C6-5967-EED5EB01A7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 t="7556" r="33710"/>
          <a:stretch/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2" name="CorpoTexto">
            <a:extLst>
              <a:ext uri="{FF2B5EF4-FFF2-40B4-BE49-F238E27FC236}">
                <a16:creationId xmlns:a16="http://schemas.microsoft.com/office/drawing/2014/main" id="{51C759C6-D24A-DEF3-329E-B9495D174C50}"/>
              </a:ext>
            </a:extLst>
          </p:cNvPr>
          <p:cNvSpPr txBox="1"/>
          <p:nvPr/>
        </p:nvSpPr>
        <p:spPr>
          <a:xfrm>
            <a:off x="540833" y="2780832"/>
            <a:ext cx="57763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Essas receitas fáceis e encantadoras farão todos se sentirem como parte de um mundo mágico. Use sua criatividade e adicione seu toque especial – afinal, na cozinha, você é o(a) verdadeiro(a) feiticeiro(a)!</a:t>
            </a:r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b="1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867C40-9FCA-8500-744F-285F0A6A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8577-AF9C-4560-9CBB-5E54CBE4EDEA}" type="slidenum">
              <a:rPr lang="pt-BR" smtClean="0"/>
              <a:t>13</a:t>
            </a:fld>
            <a:endParaRPr lang="pt-BR"/>
          </a:p>
        </p:txBody>
      </p:sp>
      <p:pic>
        <p:nvPicPr>
          <p:cNvPr id="3" name="DoceFinalSeparator" descr="Cupcake estrutura de tópicos">
            <a:extLst>
              <a:ext uri="{FF2B5EF4-FFF2-40B4-BE49-F238E27FC236}">
                <a16:creationId xmlns:a16="http://schemas.microsoft.com/office/drawing/2014/main" id="{918F29DB-80DF-405F-096A-E4A1AB245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6316" y="6532547"/>
            <a:ext cx="914400" cy="914400"/>
          </a:xfrm>
          <a:prstGeom prst="rect">
            <a:avLst/>
          </a:prstGeom>
        </p:spPr>
      </p:pic>
      <p:pic>
        <p:nvPicPr>
          <p:cNvPr id="8" name="VarinhaFinalSeparator" descr="Varinha mágica automática estrutura de tópicos">
            <a:extLst>
              <a:ext uri="{FF2B5EF4-FFF2-40B4-BE49-F238E27FC236}">
                <a16:creationId xmlns:a16="http://schemas.microsoft.com/office/drawing/2014/main" id="{1BA07868-B0C6-BEC1-6CE4-91D923A8E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9646" y="64807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7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A952A-11AF-8142-8186-8697AAA59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Bolo de aniversário&#10;&#10;Descrição gerada automaticamente">
            <a:extLst>
              <a:ext uri="{FF2B5EF4-FFF2-40B4-BE49-F238E27FC236}">
                <a16:creationId xmlns:a16="http://schemas.microsoft.com/office/drawing/2014/main" id="{D87C137F-0599-AD10-5768-57FE956982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 t="7556" r="33710"/>
          <a:stretch/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2" name="CorpoTexto">
            <a:extLst>
              <a:ext uri="{FF2B5EF4-FFF2-40B4-BE49-F238E27FC236}">
                <a16:creationId xmlns:a16="http://schemas.microsoft.com/office/drawing/2014/main" id="{F2DF2ABB-D2F4-4A50-B65E-0B8BEDCB1886}"/>
              </a:ext>
            </a:extLst>
          </p:cNvPr>
          <p:cNvSpPr txBox="1"/>
          <p:nvPr/>
        </p:nvSpPr>
        <p:spPr>
          <a:xfrm>
            <a:off x="540833" y="2459053"/>
            <a:ext cx="5776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Este e-book foi criado com muito carinho para levar um toque de magia à sua cozinha. Gostaria de agradecer às inteligências artificiais que ajudaram na elaboração do conteúdo e das imagens. As 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IAs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deram o seu toque mágico para tornar este 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grimório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culinário ainda mais especial.</a:t>
            </a:r>
            <a:endParaRPr lang="pt-BR" b="1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FAA9C6-A20C-78B1-D085-91045B7B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8577-AF9C-4560-9CBB-5E54CBE4EDEA}" type="slidenum">
              <a:rPr lang="pt-BR" smtClean="0"/>
              <a:t>14</a:t>
            </a:fld>
            <a:endParaRPr lang="pt-BR"/>
          </a:p>
        </p:txBody>
      </p:sp>
      <p:pic>
        <p:nvPicPr>
          <p:cNvPr id="3" name="DoceFinalSeparator" descr="Cupcake estrutura de tópicos">
            <a:extLst>
              <a:ext uri="{FF2B5EF4-FFF2-40B4-BE49-F238E27FC236}">
                <a16:creationId xmlns:a16="http://schemas.microsoft.com/office/drawing/2014/main" id="{B7E62C67-091C-54D3-A71D-8C699AB65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6316" y="6532547"/>
            <a:ext cx="914400" cy="914400"/>
          </a:xfrm>
          <a:prstGeom prst="rect">
            <a:avLst/>
          </a:prstGeom>
        </p:spPr>
      </p:pic>
      <p:pic>
        <p:nvPicPr>
          <p:cNvPr id="8" name="VarinhaFinalSeparator" descr="Varinha mágica automática estrutura de tópicos">
            <a:extLst>
              <a:ext uri="{FF2B5EF4-FFF2-40B4-BE49-F238E27FC236}">
                <a16:creationId xmlns:a16="http://schemas.microsoft.com/office/drawing/2014/main" id="{FCCB7240-54C0-258C-D885-6B12ABF7A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9646" y="6480704"/>
            <a:ext cx="914400" cy="914400"/>
          </a:xfrm>
          <a:prstGeom prst="rect">
            <a:avLst/>
          </a:prstGeom>
        </p:spPr>
      </p:pic>
      <p:sp>
        <p:nvSpPr>
          <p:cNvPr id="4" name="Título">
            <a:extLst>
              <a:ext uri="{FF2B5EF4-FFF2-40B4-BE49-F238E27FC236}">
                <a16:creationId xmlns:a16="http://schemas.microsoft.com/office/drawing/2014/main" id="{C5375A72-5907-D9C5-77C4-7BD9A9EC6FCE}"/>
              </a:ext>
            </a:extLst>
          </p:cNvPr>
          <p:cNvSpPr txBox="1"/>
          <p:nvPr/>
        </p:nvSpPr>
        <p:spPr>
          <a:xfrm>
            <a:off x="540832" y="1233963"/>
            <a:ext cx="5776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88590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A7E88-98D3-BA12-9476-DD6E87798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Bolo de aniversário&#10;&#10;Descrição gerada automaticamente">
            <a:extLst>
              <a:ext uri="{FF2B5EF4-FFF2-40B4-BE49-F238E27FC236}">
                <a16:creationId xmlns:a16="http://schemas.microsoft.com/office/drawing/2014/main" id="{685329AB-68A4-2F01-BDDF-FE7FC74E28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 t="7556" r="33710"/>
          <a:stretch/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2" name="CorpoTexto">
            <a:extLst>
              <a:ext uri="{FF2B5EF4-FFF2-40B4-BE49-F238E27FC236}">
                <a16:creationId xmlns:a16="http://schemas.microsoft.com/office/drawing/2014/main" id="{35AA3E49-0FD3-6720-18E2-8988C0C0D504}"/>
              </a:ext>
            </a:extLst>
          </p:cNvPr>
          <p:cNvSpPr txBox="1"/>
          <p:nvPr/>
        </p:nvSpPr>
        <p:spPr>
          <a:xfrm>
            <a:off x="610180" y="2053405"/>
            <a:ext cx="577633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Bem-vindo(a) ao seu </a:t>
            </a:r>
            <a:r>
              <a:rPr lang="pt-BR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grimório</a:t>
            </a:r>
            <a:r>
              <a:rPr lang="pt-B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culinário repleto de magia e sabores! Aqui, você encontrará receitas simples, mas encantadoras, que transformarão momentos com a família e amigos em experiências inesquecíveis. Acrescente seu toque mágico e prepare-se para surpreender a todos!</a:t>
            </a:r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b="1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C85230-021A-EA83-619D-802B0D0A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8577-AF9C-4560-9CBB-5E54CBE4EDEA}" type="slidenum">
              <a:rPr lang="pt-BR" smtClean="0"/>
              <a:t>2</a:t>
            </a:fld>
            <a:endParaRPr lang="pt-BR"/>
          </a:p>
        </p:txBody>
      </p:sp>
      <p:pic>
        <p:nvPicPr>
          <p:cNvPr id="3" name="DoceFinalSeparator" descr="Cupcake estrutura de tópicos">
            <a:extLst>
              <a:ext uri="{FF2B5EF4-FFF2-40B4-BE49-F238E27FC236}">
                <a16:creationId xmlns:a16="http://schemas.microsoft.com/office/drawing/2014/main" id="{8BAAFAD4-AC60-46AD-A383-E117ABE78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6316" y="6532547"/>
            <a:ext cx="914400" cy="914400"/>
          </a:xfrm>
          <a:prstGeom prst="rect">
            <a:avLst/>
          </a:prstGeom>
        </p:spPr>
      </p:pic>
      <p:pic>
        <p:nvPicPr>
          <p:cNvPr id="8" name="VarinhaFinalSeparator" descr="Varinha mágica automática estrutura de tópicos">
            <a:extLst>
              <a:ext uri="{FF2B5EF4-FFF2-40B4-BE49-F238E27FC236}">
                <a16:creationId xmlns:a16="http://schemas.microsoft.com/office/drawing/2014/main" id="{F214AA1F-10EF-351E-46F1-637AE68655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9646" y="64807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Bolo de chocolate&#10;&#10;Descrição gerada automaticamente">
            <a:extLst>
              <a:ext uri="{FF2B5EF4-FFF2-40B4-BE49-F238E27FC236}">
                <a16:creationId xmlns:a16="http://schemas.microsoft.com/office/drawing/2014/main" id="{F77527FD-03F0-A5E5-3C6B-B8B49F414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6" name="Título">
            <a:extLst>
              <a:ext uri="{FF2B5EF4-FFF2-40B4-BE49-F238E27FC236}">
                <a16:creationId xmlns:a16="http://schemas.microsoft.com/office/drawing/2014/main" id="{9632345A-1FFF-C2C0-4EC2-3A04280DA4FE}"/>
              </a:ext>
            </a:extLst>
          </p:cNvPr>
          <p:cNvSpPr txBox="1"/>
          <p:nvPr/>
        </p:nvSpPr>
        <p:spPr>
          <a:xfrm>
            <a:off x="540833" y="7922267"/>
            <a:ext cx="5776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Delícia da Floresta Proibida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AA1820-7159-4C9F-70A0-A153CE78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8577-AF9C-4560-9CBB-5E54CBE4EDE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1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EAED2-3AE7-B7A2-1D3F-2BD19F0CF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rpoTexto">
            <a:extLst>
              <a:ext uri="{FF2B5EF4-FFF2-40B4-BE49-F238E27FC236}">
                <a16:creationId xmlns:a16="http://schemas.microsoft.com/office/drawing/2014/main" id="{5C928706-9CDE-14F0-1A20-17C729179A81}"/>
              </a:ext>
            </a:extLst>
          </p:cNvPr>
          <p:cNvSpPr txBox="1"/>
          <p:nvPr/>
        </p:nvSpPr>
        <p:spPr>
          <a:xfrm>
            <a:off x="557559" y="1053883"/>
            <a:ext cx="577633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 lata de leite condensado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 colher de sobremesa de manteiga sem sal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40 cerejas marrasquino escorridas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500g de cobertura de chocolate meio amargo</a:t>
            </a:r>
          </a:p>
          <a:p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b="1" dirty="0"/>
          </a:p>
        </p:txBody>
      </p:sp>
      <p:sp>
        <p:nvSpPr>
          <p:cNvPr id="5" name="Subtítulo">
            <a:extLst>
              <a:ext uri="{FF2B5EF4-FFF2-40B4-BE49-F238E27FC236}">
                <a16:creationId xmlns:a16="http://schemas.microsoft.com/office/drawing/2014/main" id="{9D4200E2-B3EC-FE2F-E693-74CFC0007DA0}"/>
              </a:ext>
            </a:extLst>
          </p:cNvPr>
          <p:cNvSpPr txBox="1"/>
          <p:nvPr/>
        </p:nvSpPr>
        <p:spPr>
          <a:xfrm>
            <a:off x="557560" y="446057"/>
            <a:ext cx="5776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Ingredientes</a:t>
            </a:r>
          </a:p>
        </p:txBody>
      </p:sp>
      <p:sp>
        <p:nvSpPr>
          <p:cNvPr id="3" name="CorpoTexto">
            <a:extLst>
              <a:ext uri="{FF2B5EF4-FFF2-40B4-BE49-F238E27FC236}">
                <a16:creationId xmlns:a16="http://schemas.microsoft.com/office/drawing/2014/main" id="{2564BB99-0E37-1CB2-C141-9D15C7E183F8}"/>
              </a:ext>
            </a:extLst>
          </p:cNvPr>
          <p:cNvSpPr txBox="1"/>
          <p:nvPr/>
        </p:nvSpPr>
        <p:spPr>
          <a:xfrm>
            <a:off x="557559" y="3823872"/>
            <a:ext cx="577633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1. Em uma panela, misture o Leite Condensado e a manteiga, e leve ao fogo baixo, mexendo sempre, até desprender-se do fundo da panela.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2. Coloque a massa em um prato untado com manteiga e deixe esfriar.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3. Com as mãos levemente untadas com manteiga, abra porções da massa, coloque uma cereja no centro e enrole. Reserve.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4. Derreta a cobertura de chocolate conforme as instruções da embalagem.</a:t>
            </a:r>
          </a:p>
          <a:p>
            <a:endParaRPr lang="pt-BR" b="1" dirty="0"/>
          </a:p>
        </p:txBody>
      </p:sp>
      <p:sp>
        <p:nvSpPr>
          <p:cNvPr id="6" name="Subtítulo">
            <a:extLst>
              <a:ext uri="{FF2B5EF4-FFF2-40B4-BE49-F238E27FC236}">
                <a16:creationId xmlns:a16="http://schemas.microsoft.com/office/drawing/2014/main" id="{F4B3BA57-211A-CD30-8B16-B78FD521E0E8}"/>
              </a:ext>
            </a:extLst>
          </p:cNvPr>
          <p:cNvSpPr txBox="1"/>
          <p:nvPr/>
        </p:nvSpPr>
        <p:spPr>
          <a:xfrm>
            <a:off x="557559" y="3231367"/>
            <a:ext cx="5776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Modo de Preparo</a:t>
            </a:r>
          </a:p>
        </p:txBody>
      </p:sp>
      <p:pic>
        <p:nvPicPr>
          <p:cNvPr id="12" name="Imagem 11" descr="Bolo de aniversário&#10;&#10;Descrição gerada automaticamente">
            <a:extLst>
              <a:ext uri="{FF2B5EF4-FFF2-40B4-BE49-F238E27FC236}">
                <a16:creationId xmlns:a16="http://schemas.microsoft.com/office/drawing/2014/main" id="{E25DE96E-ACDF-0E3E-A019-4591CB19DD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 t="7556" r="33710"/>
          <a:stretch/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C57AC1D-3697-9CDA-D3DE-7D978480DE64}"/>
              </a:ext>
            </a:extLst>
          </p:cNvPr>
          <p:cNvSpPr/>
          <p:nvPr/>
        </p:nvSpPr>
        <p:spPr>
          <a:xfrm>
            <a:off x="557559" y="963926"/>
            <a:ext cx="4460490" cy="4571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4000">
                <a:schemeClr val="bg2">
                  <a:lumMod val="50000"/>
                </a:schemeClr>
              </a:gs>
              <a:gs pos="83000">
                <a:schemeClr val="bg2">
                  <a:lumMod val="75000"/>
                </a:schemeClr>
              </a:gs>
              <a:gs pos="95000">
                <a:schemeClr val="bg2">
                  <a:lumMod val="9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CF2042E-08E1-5269-3CC4-C9190CA83ABE}"/>
              </a:ext>
            </a:extLst>
          </p:cNvPr>
          <p:cNvSpPr/>
          <p:nvPr/>
        </p:nvSpPr>
        <p:spPr>
          <a:xfrm>
            <a:off x="576147" y="3755249"/>
            <a:ext cx="4460490" cy="31227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4000">
                <a:schemeClr val="bg2">
                  <a:lumMod val="50000"/>
                </a:schemeClr>
              </a:gs>
              <a:gs pos="83000">
                <a:schemeClr val="bg2">
                  <a:lumMod val="75000"/>
                </a:schemeClr>
              </a:gs>
              <a:gs pos="95000">
                <a:schemeClr val="bg2">
                  <a:lumMod val="9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5870D8FA-44F5-CB72-7AC7-4B7B9A60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8577-AF9C-4560-9CBB-5E54CBE4EDE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61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10E27-7359-88A6-3FAB-E526905B9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Bolo de aniversário&#10;&#10;Descrição gerada automaticamente">
            <a:extLst>
              <a:ext uri="{FF2B5EF4-FFF2-40B4-BE49-F238E27FC236}">
                <a16:creationId xmlns:a16="http://schemas.microsoft.com/office/drawing/2014/main" id="{623761B1-4B93-96A1-EC8C-3C9A89FA74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 t="7556" r="33710"/>
          <a:stretch/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3" name="CorpoTexto">
            <a:extLst>
              <a:ext uri="{FF2B5EF4-FFF2-40B4-BE49-F238E27FC236}">
                <a16:creationId xmlns:a16="http://schemas.microsoft.com/office/drawing/2014/main" id="{8CC081F9-F5B7-80AC-3759-B1FDA5941A45}"/>
              </a:ext>
            </a:extLst>
          </p:cNvPr>
          <p:cNvSpPr txBox="1"/>
          <p:nvPr/>
        </p:nvSpPr>
        <p:spPr>
          <a:xfrm>
            <a:off x="713676" y="991462"/>
            <a:ext cx="5776333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5. Com um garfo, mergulhe cada bombom no Chocolate derretido, bata ligeiramente no recipiente para escorrer o excesso.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6. Coloque-os cuidadosamente sobre papel-alumínio e espere secar completamente.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7. Para finalizar, dê o seu toque mágico! Você pode utilizar a sobra do chocolate derretido e fazer finos riscos com um garfo, decorar com chocolate branco derretido, colocar cerejas com cabo, dispor em lindas forminhas ou num prato bem bonito!</a:t>
            </a:r>
          </a:p>
          <a:p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b="1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853C42-F6A7-25FC-9EBB-4C0925C1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8577-AF9C-4560-9CBB-5E54CBE4EDEA}" type="slidenum">
              <a:rPr lang="pt-BR" smtClean="0"/>
              <a:t>5</a:t>
            </a:fld>
            <a:endParaRPr lang="pt-BR"/>
          </a:p>
        </p:txBody>
      </p:sp>
      <p:pic>
        <p:nvPicPr>
          <p:cNvPr id="9" name="DoceFinalSeparator" descr="Cupcake estrutura de tópicos">
            <a:extLst>
              <a:ext uri="{FF2B5EF4-FFF2-40B4-BE49-F238E27FC236}">
                <a16:creationId xmlns:a16="http://schemas.microsoft.com/office/drawing/2014/main" id="{4DEC2567-827D-2844-4F8E-35DA9C4C2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6316" y="6532547"/>
            <a:ext cx="914400" cy="914400"/>
          </a:xfrm>
          <a:prstGeom prst="rect">
            <a:avLst/>
          </a:prstGeom>
        </p:spPr>
      </p:pic>
      <p:pic>
        <p:nvPicPr>
          <p:cNvPr id="11" name="VarinhaFinalSeparator" descr="Varinha mágica automática estrutura de tópicos">
            <a:extLst>
              <a:ext uri="{FF2B5EF4-FFF2-40B4-BE49-F238E27FC236}">
                <a16:creationId xmlns:a16="http://schemas.microsoft.com/office/drawing/2014/main" id="{564B8DC6-C19B-4585-851F-002AE664BA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9646" y="64807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2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A7CECB-8938-60D5-B561-4DDBF3187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">
            <a:extLst>
              <a:ext uri="{FF2B5EF4-FFF2-40B4-BE49-F238E27FC236}">
                <a16:creationId xmlns:a16="http://schemas.microsoft.com/office/drawing/2014/main" id="{F456CEA1-928C-6D48-38D2-17CB495F17A6}"/>
              </a:ext>
            </a:extLst>
          </p:cNvPr>
          <p:cNvSpPr txBox="1"/>
          <p:nvPr/>
        </p:nvSpPr>
        <p:spPr>
          <a:xfrm>
            <a:off x="540833" y="7654638"/>
            <a:ext cx="5776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Poção de Chocolate com Nuvens Doces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9F19BC-3E06-C747-CA4B-6352EE35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8577-AF9C-4560-9CBB-5E54CBE4EDEA}" type="slidenum">
              <a:rPr lang="pt-BR" smtClean="0"/>
              <a:t>6</a:t>
            </a:fld>
            <a:endParaRPr lang="pt-BR"/>
          </a:p>
        </p:txBody>
      </p:sp>
      <p:pic>
        <p:nvPicPr>
          <p:cNvPr id="3" name="Imagem 2" descr="Bolo com cobertura de chocolate&#10;&#10;Descrição gerada automaticamente">
            <a:extLst>
              <a:ext uri="{FF2B5EF4-FFF2-40B4-BE49-F238E27FC236}">
                <a16:creationId xmlns:a16="http://schemas.microsoft.com/office/drawing/2014/main" id="{D9AFF23C-597B-0322-CA97-B947B5093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1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76950-4847-87DD-A574-517B1275B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Bolo de aniversário&#10;&#10;Descrição gerada automaticamente">
            <a:extLst>
              <a:ext uri="{FF2B5EF4-FFF2-40B4-BE49-F238E27FC236}">
                <a16:creationId xmlns:a16="http://schemas.microsoft.com/office/drawing/2014/main" id="{74D078CF-4360-2A76-0B30-3280CC0890A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 t="7556" r="33710"/>
          <a:stretch/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2" name="CorpoTexto">
            <a:extLst>
              <a:ext uri="{FF2B5EF4-FFF2-40B4-BE49-F238E27FC236}">
                <a16:creationId xmlns:a16="http://schemas.microsoft.com/office/drawing/2014/main" id="{113C203F-43C3-26A7-6B2C-F71EFBF50F4A}"/>
              </a:ext>
            </a:extLst>
          </p:cNvPr>
          <p:cNvSpPr txBox="1"/>
          <p:nvPr/>
        </p:nvSpPr>
        <p:spPr>
          <a:xfrm>
            <a:off x="557559" y="1053883"/>
            <a:ext cx="57763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200 g de chocolate ao leite ou meio amargo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3 ovos (separe gemas e claras)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3 colheres de sopa de açúcar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 caixinha de creme de leite</a:t>
            </a: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 tubo de Chantilly para decorar</a:t>
            </a:r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b="1" dirty="0"/>
          </a:p>
        </p:txBody>
      </p:sp>
      <p:sp>
        <p:nvSpPr>
          <p:cNvPr id="5" name="Subtítulo">
            <a:extLst>
              <a:ext uri="{FF2B5EF4-FFF2-40B4-BE49-F238E27FC236}">
                <a16:creationId xmlns:a16="http://schemas.microsoft.com/office/drawing/2014/main" id="{179F81AD-8EA1-0BE1-AEB1-BA9164329F87}"/>
              </a:ext>
            </a:extLst>
          </p:cNvPr>
          <p:cNvSpPr txBox="1"/>
          <p:nvPr/>
        </p:nvSpPr>
        <p:spPr>
          <a:xfrm>
            <a:off x="557560" y="446057"/>
            <a:ext cx="5776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Ingredientes</a:t>
            </a:r>
          </a:p>
        </p:txBody>
      </p:sp>
      <p:sp>
        <p:nvSpPr>
          <p:cNvPr id="3" name="CorpoTexto">
            <a:extLst>
              <a:ext uri="{FF2B5EF4-FFF2-40B4-BE49-F238E27FC236}">
                <a16:creationId xmlns:a16="http://schemas.microsoft.com/office/drawing/2014/main" id="{CA3470B0-3F34-4BB1-44BD-A871D962504C}"/>
              </a:ext>
            </a:extLst>
          </p:cNvPr>
          <p:cNvSpPr txBox="1"/>
          <p:nvPr/>
        </p:nvSpPr>
        <p:spPr>
          <a:xfrm>
            <a:off x="557559" y="3823872"/>
            <a:ext cx="57763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1. Derreta o chocolate em banho-maria ou no micro-ondas e misture com o creme de leite até obter um creme homogêneo.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2. Bata as claras em neve, adicionando o açúcar aos poucos, até formar picos firmes.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3. Misture as gemas ao creme de chocolate e, delicadamente, incorpore as claras em neve, fazendo movimentos suaves.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ítulo">
            <a:extLst>
              <a:ext uri="{FF2B5EF4-FFF2-40B4-BE49-F238E27FC236}">
                <a16:creationId xmlns:a16="http://schemas.microsoft.com/office/drawing/2014/main" id="{8BC46624-D19F-AE43-DF22-CD71D0DE810C}"/>
              </a:ext>
            </a:extLst>
          </p:cNvPr>
          <p:cNvSpPr txBox="1"/>
          <p:nvPr/>
        </p:nvSpPr>
        <p:spPr>
          <a:xfrm>
            <a:off x="557559" y="3231367"/>
            <a:ext cx="5776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Modo de Preparo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2ACE103-63FF-4526-B281-AB1715FF48D0}"/>
              </a:ext>
            </a:extLst>
          </p:cNvPr>
          <p:cNvSpPr/>
          <p:nvPr/>
        </p:nvSpPr>
        <p:spPr>
          <a:xfrm>
            <a:off x="557559" y="963926"/>
            <a:ext cx="4460490" cy="45719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4000">
                <a:schemeClr val="bg2">
                  <a:lumMod val="50000"/>
                </a:schemeClr>
              </a:gs>
              <a:gs pos="83000">
                <a:schemeClr val="bg2">
                  <a:lumMod val="75000"/>
                </a:schemeClr>
              </a:gs>
              <a:gs pos="95000">
                <a:schemeClr val="bg2">
                  <a:lumMod val="9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EBFD950-958E-741D-D843-79089AC515A5}"/>
              </a:ext>
            </a:extLst>
          </p:cNvPr>
          <p:cNvSpPr/>
          <p:nvPr/>
        </p:nvSpPr>
        <p:spPr>
          <a:xfrm>
            <a:off x="576147" y="3755249"/>
            <a:ext cx="4460490" cy="31227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74000">
                <a:schemeClr val="bg2">
                  <a:lumMod val="50000"/>
                </a:schemeClr>
              </a:gs>
              <a:gs pos="83000">
                <a:schemeClr val="bg2">
                  <a:lumMod val="75000"/>
                </a:schemeClr>
              </a:gs>
              <a:gs pos="95000">
                <a:schemeClr val="bg2">
                  <a:lumMod val="9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B369EE52-F606-6D39-BCD6-469BD488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8577-AF9C-4560-9CBB-5E54CBE4EDE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614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DD986-BA5D-5865-2585-9D2E064FE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Bolo de aniversário&#10;&#10;Descrição gerada automaticamente">
            <a:extLst>
              <a:ext uri="{FF2B5EF4-FFF2-40B4-BE49-F238E27FC236}">
                <a16:creationId xmlns:a16="http://schemas.microsoft.com/office/drawing/2014/main" id="{03016AD1-0555-F340-3F2C-9FE980DF9E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 t="7556" r="33710"/>
          <a:stretch/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3" name="CorpoTexto">
            <a:extLst>
              <a:ext uri="{FF2B5EF4-FFF2-40B4-BE49-F238E27FC236}">
                <a16:creationId xmlns:a16="http://schemas.microsoft.com/office/drawing/2014/main" id="{C3A59D28-F597-80ED-F8F5-127E63D5E104}"/>
              </a:ext>
            </a:extLst>
          </p:cNvPr>
          <p:cNvSpPr txBox="1"/>
          <p:nvPr/>
        </p:nvSpPr>
        <p:spPr>
          <a:xfrm>
            <a:off x="713676" y="991462"/>
            <a:ext cx="577633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4. Distribua em taças individuais e leve à geladeira por pelo menos 2 horas.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5. Finalize com uma generosa porção de chantilly e sirva. 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cs typeface="Calibri" panose="020F0502020204030204" pitchFamily="34" charset="0"/>
              </a:rPr>
              <a:t>Cada colherada será como uma nuvem doce de felicidade!</a:t>
            </a:r>
          </a:p>
          <a:p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b="1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BA3766-6598-C3CB-2463-073B8757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8577-AF9C-4560-9CBB-5E54CBE4EDEA}" type="slidenum">
              <a:rPr lang="pt-BR" smtClean="0"/>
              <a:t>8</a:t>
            </a:fld>
            <a:endParaRPr lang="pt-BR"/>
          </a:p>
        </p:txBody>
      </p:sp>
      <p:pic>
        <p:nvPicPr>
          <p:cNvPr id="9" name="DoceFinalSeparator" descr="Cupcake estrutura de tópicos">
            <a:extLst>
              <a:ext uri="{FF2B5EF4-FFF2-40B4-BE49-F238E27FC236}">
                <a16:creationId xmlns:a16="http://schemas.microsoft.com/office/drawing/2014/main" id="{37CD5A0D-991A-81C1-E8BF-B3D5F66C5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6316" y="6532547"/>
            <a:ext cx="914400" cy="914400"/>
          </a:xfrm>
          <a:prstGeom prst="rect">
            <a:avLst/>
          </a:prstGeom>
        </p:spPr>
      </p:pic>
      <p:pic>
        <p:nvPicPr>
          <p:cNvPr id="11" name="VarinhaFinalSeparator" descr="Varinha mágica automática estrutura de tópicos">
            <a:extLst>
              <a:ext uri="{FF2B5EF4-FFF2-40B4-BE49-F238E27FC236}">
                <a16:creationId xmlns:a16="http://schemas.microsoft.com/office/drawing/2014/main" id="{3685E892-9B2C-B860-A44F-B7DF6E8FC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9646" y="64807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8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58EC6F-5B59-669A-0090-45AC75AB3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">
            <a:extLst>
              <a:ext uri="{FF2B5EF4-FFF2-40B4-BE49-F238E27FC236}">
                <a16:creationId xmlns:a16="http://schemas.microsoft.com/office/drawing/2014/main" id="{0C5AF5C7-D7E1-637F-F041-BB51DAFE0587}"/>
              </a:ext>
            </a:extLst>
          </p:cNvPr>
          <p:cNvSpPr txBox="1"/>
          <p:nvPr/>
        </p:nvSpPr>
        <p:spPr>
          <a:xfrm>
            <a:off x="471487" y="7922267"/>
            <a:ext cx="6107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Feitiço de Caramelo Crocante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4ADC6D-608E-FC7C-EADB-BAAEC6AC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98577-AF9C-4560-9CBB-5E54CBE4EDEA}" type="slidenum">
              <a:rPr lang="pt-BR" smtClean="0"/>
              <a:t>9</a:t>
            </a:fld>
            <a:endParaRPr lang="pt-BR"/>
          </a:p>
        </p:txBody>
      </p:sp>
      <p:pic>
        <p:nvPicPr>
          <p:cNvPr id="3" name="Imagem 2" descr="Comida e bebida&#10;&#10;Descrição gerada automaticamente">
            <a:extLst>
              <a:ext uri="{FF2B5EF4-FFF2-40B4-BE49-F238E27FC236}">
                <a16:creationId xmlns:a16="http://schemas.microsoft.com/office/drawing/2014/main" id="{C8901195-2DAE-0ACA-94E3-42693DB4A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97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745</Words>
  <Application>Microsoft Office PowerPoint</Application>
  <PresentationFormat>Papel A4 (210 x 297 mm)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Agency FB</vt:lpstr>
      <vt:lpstr>Aptos</vt:lpstr>
      <vt:lpstr>Aptos Display</vt:lpstr>
      <vt:lpstr>Arial</vt:lpstr>
      <vt:lpstr>Calibri</vt:lpstr>
      <vt:lpstr>Calibri Light</vt:lpstr>
      <vt:lpstr>Harry P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KarinneKL</dc:creator>
  <cp:lastModifiedBy>Karinne Kopp</cp:lastModifiedBy>
  <cp:revision>1</cp:revision>
  <dcterms:created xsi:type="dcterms:W3CDTF">2025-01-04T20:59:47Z</dcterms:created>
  <dcterms:modified xsi:type="dcterms:W3CDTF">2025-01-05T01:43:26Z</dcterms:modified>
</cp:coreProperties>
</file>