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387" r:id="rId5"/>
    <p:sldId id="728" r:id="rId6"/>
    <p:sldId id="390" r:id="rId7"/>
    <p:sldId id="831" r:id="rId8"/>
    <p:sldId id="834" r:id="rId9"/>
    <p:sldId id="839" r:id="rId10"/>
    <p:sldId id="835" r:id="rId11"/>
    <p:sldId id="840" r:id="rId12"/>
    <p:sldId id="836" r:id="rId13"/>
    <p:sldId id="841" r:id="rId14"/>
    <p:sldId id="837" r:id="rId15"/>
    <p:sldId id="842" r:id="rId16"/>
    <p:sldId id="388" r:id="rId17"/>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719C"/>
    <a:srgbClr val="42A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Stijl, gemiddeld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Stijl, gemiddeld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60282" autoAdjust="0"/>
  </p:normalViewPr>
  <p:slideViewPr>
    <p:cSldViewPr snapToGrid="0" showGuides="1">
      <p:cViewPr varScale="1">
        <p:scale>
          <a:sx n="68" d="100"/>
          <a:sy n="68" d="100"/>
        </p:scale>
        <p:origin x="1944" y="10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defRPr>
            </a:lvl1pPr>
          </a:lstStyle>
          <a:p>
            <a:fld id="{70DE778B-9043-6640-BE32-D65768C6815F}" type="datetimeFigureOut">
              <a:rPr lang="nl-NL" smtClean="0"/>
              <a:pPr/>
              <a:t>30-5-2022</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06CED714-CD51-CB44-B8E3-B61CCFEF6695}" type="slidenum">
              <a:rPr lang="nl-NL" smtClean="0"/>
              <a:pPr/>
              <a:t>‹#›</a:t>
            </a:fld>
            <a:endParaRPr lang="nl-NL" dirty="0"/>
          </a:p>
        </p:txBody>
      </p:sp>
    </p:spTree>
    <p:extLst>
      <p:ext uri="{BB962C8B-B14F-4D97-AF65-F5344CB8AC3E}">
        <p14:creationId xmlns:p14="http://schemas.microsoft.com/office/powerpoint/2010/main" val="589380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The right components are needed to start this project, luckily there is a list provided by </a:t>
            </a:r>
            <a:r>
              <a:rPr lang="en-GB" sz="1800" dirty="0" err="1">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Elektor</a:t>
            </a:r>
            <a:r>
              <a:rPr lang="en-GB" sz="180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 with all necessary information. It includes all the components and explanations about parts of the circuit. This made it a lot easier to buy the right ones. Mouser.com has a great tool that lets u find components with similar specifications as the one that’s used in the </a:t>
            </a:r>
            <a:r>
              <a:rPr lang="en-GB" sz="1800" dirty="0" err="1">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Elektor</a:t>
            </a:r>
            <a:r>
              <a:rPr lang="en-GB" sz="180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 This part of the process took roughly 2 days. After finding all the needed parts u can go and add them into the library on Altium. </a:t>
            </a:r>
            <a:endParaRPr lang="nl-NL" sz="180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4" name="Tijdelijke aanduiding voor dianummer 3"/>
          <p:cNvSpPr>
            <a:spLocks noGrp="1"/>
          </p:cNvSpPr>
          <p:nvPr>
            <p:ph type="sldNum" sz="quarter" idx="10"/>
          </p:nvPr>
        </p:nvSpPr>
        <p:spPr/>
        <p:txBody>
          <a:bodyPr/>
          <a:lstStyle/>
          <a:p>
            <a:fld id="{06CED714-CD51-CB44-B8E3-B61CCFEF6695}" type="slidenum">
              <a:rPr lang="nl-NL" smtClean="0"/>
              <a:t>4</a:t>
            </a:fld>
            <a:endParaRPr lang="nl-NL"/>
          </a:p>
        </p:txBody>
      </p:sp>
    </p:spTree>
    <p:extLst>
      <p:ext uri="{BB962C8B-B14F-4D97-AF65-F5344CB8AC3E}">
        <p14:creationId xmlns:p14="http://schemas.microsoft.com/office/powerpoint/2010/main" val="2942540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The schematics could be designed after filling up the library. This part of the process took roughly 1 day. These schematics can be found in the </a:t>
            </a:r>
            <a:r>
              <a:rPr lang="en-GB" sz="1800" dirty="0" err="1">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Elektor</a:t>
            </a:r>
            <a:r>
              <a:rPr lang="en-GB" sz="180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 as well, so it simply was  copy and pasting it with the components from the self-made library. The figure below shows the main circuit of the PCB. It contains the </a:t>
            </a:r>
            <a:r>
              <a:rPr lang="en-US" sz="180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ATMEGA4809-PF chip. This can be considered as the brains of the whole device. </a:t>
            </a:r>
            <a:endParaRPr lang="nl-NL" sz="180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4" name="Tijdelijke aanduiding voor dianummer 3"/>
          <p:cNvSpPr>
            <a:spLocks noGrp="1"/>
          </p:cNvSpPr>
          <p:nvPr>
            <p:ph type="sldNum" sz="quarter" idx="10"/>
          </p:nvPr>
        </p:nvSpPr>
        <p:spPr/>
        <p:txBody>
          <a:bodyPr/>
          <a:lstStyle/>
          <a:p>
            <a:fld id="{06CED714-CD51-CB44-B8E3-B61CCFEF6695}" type="slidenum">
              <a:rPr lang="nl-NL" smtClean="0"/>
              <a:t>6</a:t>
            </a:fld>
            <a:endParaRPr lang="nl-NL"/>
          </a:p>
        </p:txBody>
      </p:sp>
    </p:spTree>
    <p:extLst>
      <p:ext uri="{BB962C8B-B14F-4D97-AF65-F5344CB8AC3E}">
        <p14:creationId xmlns:p14="http://schemas.microsoft.com/office/powerpoint/2010/main" val="4270514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The figure below is a 3D model of the final PCB design . PCB designing start with placing all the components in a self determined shape (in this case a 10 cm by 10 cm square). When the designer is satisfied with the place of the components, the traces can be placed. This is done by a tool within Altium called Auto-rooting. It automatically builds a traces with a standard width. The only thing that needs to be done after auto-rooting is fine tuning. Some traces need to be wider then others because there is more power going true them. The last step in PCB designing is adding copper polygons to the PCB . Polygons are used as a ground for the circuit and also to provide electro-magnetic shielding. After all these steps it is time to order the PCB on JLCPCB.com.</a:t>
            </a:r>
            <a:endParaRPr lang="nl-NL" sz="180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4" name="Tijdelijke aanduiding voor dianummer 3"/>
          <p:cNvSpPr>
            <a:spLocks noGrp="1"/>
          </p:cNvSpPr>
          <p:nvPr>
            <p:ph type="sldNum" sz="quarter" idx="10"/>
          </p:nvPr>
        </p:nvSpPr>
        <p:spPr/>
        <p:txBody>
          <a:bodyPr/>
          <a:lstStyle/>
          <a:p>
            <a:fld id="{06CED714-CD51-CB44-B8E3-B61CCFEF6695}" type="slidenum">
              <a:rPr lang="nl-NL" smtClean="0"/>
              <a:t>8</a:t>
            </a:fld>
            <a:endParaRPr lang="nl-NL"/>
          </a:p>
        </p:txBody>
      </p:sp>
    </p:spTree>
    <p:extLst>
      <p:ext uri="{BB962C8B-B14F-4D97-AF65-F5344CB8AC3E}">
        <p14:creationId xmlns:p14="http://schemas.microsoft.com/office/powerpoint/2010/main" val="672037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When the PCB is delivered, the soldering can start. First solder the SMD components to the PCB with help of the stencil. This is done by fitting the stencil to the PCB and going over it with a thin layer of solder paste. When the paste is applied, the SMD components can be placed. When this is done, simply lay it in a PCB oven with a special temperature curve for a couple of minutes. After that start soldering the through hole components by hand. </a:t>
            </a:r>
            <a:endParaRPr lang="nl-NL" sz="180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4" name="Tijdelijke aanduiding voor dianummer 3"/>
          <p:cNvSpPr>
            <a:spLocks noGrp="1"/>
          </p:cNvSpPr>
          <p:nvPr>
            <p:ph type="sldNum" sz="quarter" idx="10"/>
          </p:nvPr>
        </p:nvSpPr>
        <p:spPr/>
        <p:txBody>
          <a:bodyPr/>
          <a:lstStyle/>
          <a:p>
            <a:fld id="{06CED714-CD51-CB44-B8E3-B61CCFEF6695}" type="slidenum">
              <a:rPr lang="nl-NL" smtClean="0"/>
              <a:t>10</a:t>
            </a:fld>
            <a:endParaRPr lang="nl-NL"/>
          </a:p>
        </p:txBody>
      </p:sp>
    </p:spTree>
    <p:extLst>
      <p:ext uri="{BB962C8B-B14F-4D97-AF65-F5344CB8AC3E}">
        <p14:creationId xmlns:p14="http://schemas.microsoft.com/office/powerpoint/2010/main" val="1111310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The thought process behind the designing of the case was hard. At first there was the “</a:t>
            </a:r>
            <a:r>
              <a:rPr lang="en-GB" sz="1800" dirty="0" err="1">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SolderingStation</a:t>
            </a:r>
            <a:r>
              <a:rPr lang="en-GB" sz="180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 2” . It seemed fun in the beginning but was to hard to fit everything in. That’s why the “</a:t>
            </a:r>
            <a:r>
              <a:rPr lang="en-GB" sz="1800" dirty="0" err="1">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SolderCraft</a:t>
            </a:r>
            <a:r>
              <a:rPr lang="en-GB" sz="180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 case is designed. The first case was inspired by Tim Boghe. He made a case in the shape of his first gaming console. This provided the inspiration for the PlayStation 2 design. It’s a shame that it wasn’t realisable. Going back to the drawing board for idea’s, Minecraft came to light. It was the first game that was bought and played by the author. </a:t>
            </a:r>
            <a:endParaRPr lang="nl-NL" sz="180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4" name="Tijdelijke aanduiding voor dianummer 3"/>
          <p:cNvSpPr>
            <a:spLocks noGrp="1"/>
          </p:cNvSpPr>
          <p:nvPr>
            <p:ph type="sldNum" sz="quarter" idx="10"/>
          </p:nvPr>
        </p:nvSpPr>
        <p:spPr/>
        <p:txBody>
          <a:bodyPr/>
          <a:lstStyle/>
          <a:p>
            <a:fld id="{06CED714-CD51-CB44-B8E3-B61CCFEF6695}" type="slidenum">
              <a:rPr lang="nl-NL" smtClean="0"/>
              <a:t>12</a:t>
            </a:fld>
            <a:endParaRPr lang="nl-NL"/>
          </a:p>
        </p:txBody>
      </p:sp>
    </p:spTree>
    <p:extLst>
      <p:ext uri="{BB962C8B-B14F-4D97-AF65-F5344CB8AC3E}">
        <p14:creationId xmlns:p14="http://schemas.microsoft.com/office/powerpoint/2010/main" val="1923653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Titel en object">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2AA1ACCD-1B90-CB47-98F4-5A02F0EE765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385" r="4412" b="13669"/>
          <a:stretch/>
        </p:blipFill>
        <p:spPr>
          <a:xfrm>
            <a:off x="1826618" y="-1"/>
            <a:ext cx="10365382" cy="6858001"/>
          </a:xfrm>
          <a:prstGeom prst="rect">
            <a:avLst/>
          </a:prstGeom>
        </p:spPr>
      </p:pic>
      <p:sp>
        <p:nvSpPr>
          <p:cNvPr id="15" name="Titel 1">
            <a:extLst>
              <a:ext uri="{FF2B5EF4-FFF2-40B4-BE49-F238E27FC236}">
                <a16:creationId xmlns:a16="http://schemas.microsoft.com/office/drawing/2014/main" id="{D6F550FA-A19D-E64C-A679-7B226D145C62}"/>
              </a:ext>
            </a:extLst>
          </p:cNvPr>
          <p:cNvSpPr>
            <a:spLocks noGrp="1"/>
          </p:cNvSpPr>
          <p:nvPr>
            <p:ph type="ctrTitle" hasCustomPrompt="1"/>
          </p:nvPr>
        </p:nvSpPr>
        <p:spPr>
          <a:xfrm>
            <a:off x="515938" y="1268413"/>
            <a:ext cx="3816780" cy="206444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16" name="Ondertitel 2">
            <a:extLst>
              <a:ext uri="{FF2B5EF4-FFF2-40B4-BE49-F238E27FC236}">
                <a16:creationId xmlns:a16="http://schemas.microsoft.com/office/drawing/2014/main" id="{91F9B135-8995-8A40-834B-BE2E85FC9AFE}"/>
              </a:ext>
            </a:extLst>
          </p:cNvPr>
          <p:cNvSpPr>
            <a:spLocks noGrp="1"/>
          </p:cNvSpPr>
          <p:nvPr>
            <p:ph type="subTitle" idx="1" hasCustomPrompt="1"/>
          </p:nvPr>
        </p:nvSpPr>
        <p:spPr>
          <a:xfrm>
            <a:off x="515938" y="3429000"/>
            <a:ext cx="4125636" cy="752707"/>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endParaRPr lang="nl-NL" dirty="0"/>
          </a:p>
          <a:p>
            <a:endParaRPr lang="nl-NL" dirty="0"/>
          </a:p>
          <a:p>
            <a:endParaRPr lang="nl-BE" dirty="0"/>
          </a:p>
        </p:txBody>
      </p:sp>
      <p:pic>
        <p:nvPicPr>
          <p:cNvPr id="17" name="Afbeelding 16">
            <a:extLst>
              <a:ext uri="{FF2B5EF4-FFF2-40B4-BE49-F238E27FC236}">
                <a16:creationId xmlns:a16="http://schemas.microsoft.com/office/drawing/2014/main" id="{8823F9B6-F78E-C74D-9285-5E1AB0095A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8559" y="5059318"/>
            <a:ext cx="3607160" cy="972094"/>
          </a:xfrm>
          <a:prstGeom prst="rect">
            <a:avLst/>
          </a:prstGeom>
        </p:spPr>
      </p:pic>
      <p:sp>
        <p:nvSpPr>
          <p:cNvPr id="18" name="Ondertitel 2">
            <a:extLst>
              <a:ext uri="{FF2B5EF4-FFF2-40B4-BE49-F238E27FC236}">
                <a16:creationId xmlns:a16="http://schemas.microsoft.com/office/drawing/2014/main" id="{937FBD40-C70F-B147-9EF3-F1AF11312E5D}"/>
              </a:ext>
            </a:extLst>
          </p:cNvPr>
          <p:cNvSpPr txBox="1">
            <a:spLocks/>
          </p:cNvSpPr>
          <p:nvPr userDrawn="1"/>
        </p:nvSpPr>
        <p:spPr>
          <a:xfrm>
            <a:off x="515939" y="6122504"/>
            <a:ext cx="4665662" cy="477993"/>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nl-NL" sz="1500" dirty="0"/>
              <a:t>Elfde-Liniestraat 24, 3500 Hasselt, </a:t>
            </a:r>
            <a:r>
              <a:rPr lang="nl-NL" sz="1500" dirty="0" err="1"/>
              <a:t>www.pxl.be</a:t>
            </a:r>
            <a:endParaRPr lang="nl-NL" sz="1500" dirty="0"/>
          </a:p>
          <a:p>
            <a:pPr>
              <a:lnSpc>
                <a:spcPct val="100000"/>
              </a:lnSpc>
              <a:spcBef>
                <a:spcPts val="0"/>
              </a:spcBef>
            </a:pPr>
            <a:endParaRPr lang="nl-NL" sz="2000" dirty="0"/>
          </a:p>
        </p:txBody>
      </p:sp>
    </p:spTree>
  </p:cSld>
  <p:clrMapOvr>
    <a:masterClrMapping/>
  </p:clrMapOvr>
  <p:transition spd="slow">
    <p:push dir="u"/>
  </p:transition>
  <p:extLst>
    <p:ext uri="{DCECCB84-F9BA-43D5-87BE-67443E8EF086}">
      <p15:sldGuideLst xmlns:p15="http://schemas.microsoft.com/office/powerpoint/2012/main">
        <p15:guide id="1" pos="3840">
          <p15:clr>
            <a:srgbClr val="FBAE40"/>
          </p15:clr>
        </p15:guide>
        <p15:guide id="2" pos="4294">
          <p15:clr>
            <a:srgbClr val="FBAE40"/>
          </p15:clr>
        </p15:guide>
        <p15:guide id="3" pos="193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1236662" y="3429000"/>
            <a:ext cx="4859338" cy="2385060"/>
          </a:xfrm>
          <a:prstGeom prst="rect">
            <a:avLst/>
          </a:prstGeom>
        </p:spPr>
        <p:txBody>
          <a:bodyPr lIns="0" tIns="0" rIns="0" bIns="0">
            <a:norm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539750" indent="-171450" algn="l">
              <a:buFont typeface="Arial" panose="020B0604020202020204" pitchFamily="34" charset="0"/>
              <a:buChar char="•"/>
              <a:tabLst/>
              <a:defRPr sz="2000"/>
            </a:lvl2pPr>
            <a:lvl3pPr marL="801688" indent="-254000" algn="l">
              <a:buFont typeface="Courier New" panose="02070309020205020404" pitchFamily="49" charset="0"/>
              <a:buChar char="o"/>
              <a:tabLst/>
              <a:defRPr sz="2000"/>
            </a:lvl3pPr>
            <a:lvl4pPr marL="1073150" indent="-254000" algn="l">
              <a:buFont typeface="Wingdings" pitchFamily="2" charset="2"/>
              <a:buChar char="§"/>
              <a:tabLst/>
              <a:defRPr sz="2000"/>
            </a:lvl4pPr>
            <a:lvl5pPr marL="801688" indent="-254000" algn="l">
              <a:buFont typeface="Courier New" panose="02070309020205020404" pitchFamily="49" charset="0"/>
              <a:buChar char="o"/>
              <a:tabLst/>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Eerste niveau</a:t>
            </a:r>
          </a:p>
          <a:p>
            <a:pPr lvl="1"/>
            <a:r>
              <a:rPr lang="nl-NL" dirty="0"/>
              <a:t>Tweede niveau</a:t>
            </a:r>
          </a:p>
          <a:p>
            <a:pPr lvl="2"/>
            <a:r>
              <a:rPr lang="nl-NL" dirty="0"/>
              <a:t>Derde niveau</a:t>
            </a:r>
          </a:p>
          <a:p>
            <a:pPr lvl="3"/>
            <a:r>
              <a:rPr lang="nl-NL" dirty="0"/>
              <a:t>Vierde niveau</a:t>
            </a:r>
          </a:p>
          <a:p>
            <a:endParaRPr lang="nl-BE" dirty="0"/>
          </a:p>
        </p:txBody>
      </p:sp>
      <p:sp>
        <p:nvSpPr>
          <p:cNvPr id="12" name="Titel 1"/>
          <p:cNvSpPr>
            <a:spLocks noGrp="1"/>
          </p:cNvSpPr>
          <p:nvPr>
            <p:ph type="ctrTitle" hasCustomPrompt="1"/>
          </p:nvPr>
        </p:nvSpPr>
        <p:spPr>
          <a:xfrm>
            <a:off x="1236662" y="1268413"/>
            <a:ext cx="3695065" cy="2160587"/>
          </a:xfrm>
          <a:prstGeom prst="rect">
            <a:avLst/>
          </a:prstGeom>
        </p:spPr>
        <p:txBody>
          <a:bodyPr lIns="0" tIns="0" rIns="0" bIns="0" anchor="t">
            <a:normAutofit/>
          </a:bodyPr>
          <a:lstStyle>
            <a:lvl1pPr algn="l">
              <a:defRPr sz="3500"/>
            </a:lvl1pPr>
          </a:lstStyle>
          <a:p>
            <a:r>
              <a:rPr lang="nl-NL" dirty="0"/>
              <a:t>Klik om </a:t>
            </a:r>
            <a:br>
              <a:rPr lang="nl-NL" dirty="0"/>
            </a:br>
            <a:r>
              <a:rPr lang="nl-NL" dirty="0"/>
              <a:t>de stijl te bewerken</a:t>
            </a:r>
            <a:endParaRPr lang="nl-BE" dirty="0"/>
          </a:p>
        </p:txBody>
      </p:sp>
    </p:spTree>
    <p:extLst>
      <p:ext uri="{BB962C8B-B14F-4D97-AF65-F5344CB8AC3E}">
        <p14:creationId xmlns:p14="http://schemas.microsoft.com/office/powerpoint/2010/main" val="181216239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Titel en object">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C22103C9-6513-2C46-8F8B-1BE0FC947B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158422995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el en object">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4F6D96DC-5B3E-F64E-B66E-E6D6981FA18D}"/>
              </a:ext>
            </a:extLst>
          </p:cNvPr>
          <p:cNvSpPr>
            <a:spLocks noGrp="1"/>
          </p:cNvSpPr>
          <p:nvPr>
            <p:ph type="ctrTitle" hasCustomPrompt="1"/>
          </p:nvPr>
        </p:nvSpPr>
        <p:spPr>
          <a:xfrm>
            <a:off x="1236662" y="4471500"/>
            <a:ext cx="4859338" cy="2160587"/>
          </a:xfrm>
          <a:prstGeom prst="rect">
            <a:avLst/>
          </a:prstGeom>
        </p:spPr>
        <p:txBody>
          <a:bodyPr lIns="0" tIns="0" rIns="0" bIns="0" anchor="t">
            <a:noAutofit/>
          </a:bodyPr>
          <a:lstStyle>
            <a:lvl1pPr algn="l">
              <a:defRPr sz="5000" b="1"/>
            </a:lvl1pPr>
          </a:lstStyle>
          <a:p>
            <a:r>
              <a:rPr lang="nl-NL" dirty="0"/>
              <a:t>Klik om de stijl te bewerken</a:t>
            </a:r>
            <a:endParaRPr lang="nl-BE" dirty="0"/>
          </a:p>
        </p:txBody>
      </p:sp>
    </p:spTree>
    <p:extLst>
      <p:ext uri="{BB962C8B-B14F-4D97-AF65-F5344CB8AC3E}">
        <p14:creationId xmlns:p14="http://schemas.microsoft.com/office/powerpoint/2010/main" val="175062757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16725" y="4471500"/>
            <a:ext cx="4859338" cy="2160587"/>
          </a:xfrm>
          <a:prstGeom prst="rect">
            <a:avLst/>
          </a:prstGeom>
        </p:spPr>
        <p:txBody>
          <a:bodyPr lIns="0" tIns="0" rIns="0" bIns="0" anchor="t">
            <a:noAutofit/>
          </a:bodyPr>
          <a:lstStyle>
            <a:lvl1pPr algn="l">
              <a:defRPr sz="5000" b="1"/>
            </a:lvl1pPr>
          </a:lstStyle>
          <a:p>
            <a:r>
              <a:rPr lang="nl-NL" dirty="0"/>
              <a:t>Klik om de stijl te bewerken</a:t>
            </a:r>
            <a:endParaRPr lang="nl-BE" dirty="0"/>
          </a:p>
        </p:txBody>
      </p:sp>
    </p:spTree>
  </p:cSld>
  <p:clrMapOvr>
    <a:masterClrMapping/>
  </p:clrMapOvr>
  <p:transition spd="slow">
    <p:push dir="u"/>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el en object">
    <p:spTree>
      <p:nvGrpSpPr>
        <p:cNvPr id="1" name=""/>
        <p:cNvGrpSpPr/>
        <p:nvPr/>
      </p:nvGrpSpPr>
      <p:grpSpPr>
        <a:xfrm>
          <a:off x="0" y="0"/>
          <a:ext cx="0" cy="0"/>
          <a:chOff x="0" y="0"/>
          <a:chExt cx="0" cy="0"/>
        </a:xfrm>
      </p:grpSpPr>
      <p:sp>
        <p:nvSpPr>
          <p:cNvPr id="7" name="Titel 1"/>
          <p:cNvSpPr>
            <a:spLocks noGrp="1"/>
          </p:cNvSpPr>
          <p:nvPr>
            <p:ph type="ctrTitle" hasCustomPrompt="1"/>
          </p:nvPr>
        </p:nvSpPr>
        <p:spPr>
          <a:xfrm>
            <a:off x="6816725" y="1268413"/>
            <a:ext cx="4859338" cy="203167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8" name="Ondertitel 2"/>
          <p:cNvSpPr>
            <a:spLocks noGrp="1"/>
          </p:cNvSpPr>
          <p:nvPr>
            <p:ph type="subTitle" idx="1" hasCustomPrompt="1"/>
          </p:nvPr>
        </p:nvSpPr>
        <p:spPr>
          <a:xfrm>
            <a:off x="6816725" y="3429000"/>
            <a:ext cx="4859338" cy="2212022"/>
          </a:xfrm>
          <a:prstGeom prst="rect">
            <a:avLst/>
          </a:prstGeom>
        </p:spPr>
        <p:txBody>
          <a:bodyPr lIns="0" tIns="0" rIns="0" bIns="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Tree>
    <p:extLst>
      <p:ext uri="{BB962C8B-B14F-4D97-AF65-F5344CB8AC3E}">
        <p14:creationId xmlns:p14="http://schemas.microsoft.com/office/powerpoint/2010/main" val="1629571361"/>
      </p:ext>
    </p:extLst>
  </p:cSld>
  <p:clrMapOvr>
    <a:masterClrMapping/>
  </p:clrMapOvr>
  <p:transition spd="slow">
    <p:push dir="u"/>
  </p:transition>
  <p:extLst>
    <p:ext uri="{DCECCB84-F9BA-43D5-87BE-67443E8EF086}">
      <p15:sldGuideLst xmlns:p15="http://schemas.microsoft.com/office/powerpoint/2012/main">
        <p15:guide id="1" pos="3840" userDrawn="1">
          <p15:clr>
            <a:srgbClr val="FBAE40"/>
          </p15:clr>
        </p15:guide>
        <p15:guide id="2" pos="4294" userDrawn="1">
          <p15:clr>
            <a:srgbClr val="FBAE40"/>
          </p15:clr>
        </p15:guide>
        <p15:guide id="3" pos="193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235074" y="1268413"/>
            <a:ext cx="4860926" cy="216058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3" name="Ondertitel 2"/>
          <p:cNvSpPr>
            <a:spLocks noGrp="1"/>
          </p:cNvSpPr>
          <p:nvPr>
            <p:ph type="subTitle" idx="1" hasCustomPrompt="1"/>
          </p:nvPr>
        </p:nvSpPr>
        <p:spPr>
          <a:xfrm>
            <a:off x="1235074" y="3429000"/>
            <a:ext cx="4860925" cy="2212022"/>
          </a:xfrm>
          <a:prstGeom prst="rect">
            <a:avLst/>
          </a:prstGeom>
        </p:spPr>
        <p:txBody>
          <a:bodyPr lIns="0" tIns="0" rIns="0" bIns="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Tree>
    <p:extLst>
      <p:ext uri="{BB962C8B-B14F-4D97-AF65-F5344CB8AC3E}">
        <p14:creationId xmlns:p14="http://schemas.microsoft.com/office/powerpoint/2010/main" val="2404125691"/>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78" userDrawn="1">
          <p15:clr>
            <a:srgbClr val="FBAE40"/>
          </p15:clr>
        </p15:guide>
        <p15:guide id="4" orient="horz" pos="79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1235075" y="3428999"/>
            <a:ext cx="10440988" cy="2268539"/>
          </a:xfrm>
          <a:prstGeom prst="rect">
            <a:avLst/>
          </a:prstGeom>
        </p:spPr>
        <p:txBody>
          <a:bodyPr lIns="0" tIns="0" rIns="0" bIns="0" numCol="2">
            <a:no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p>
          <a:p>
            <a:endParaRPr lang="nl-NL" dirty="0"/>
          </a:p>
          <a:p>
            <a:endParaRPr lang="nl-NL" dirty="0"/>
          </a:p>
          <a:p>
            <a:endParaRPr lang="nl-NL" dirty="0"/>
          </a:p>
          <a:p>
            <a:r>
              <a:rPr lang="nl-NL" dirty="0"/>
              <a:t>Klik om de ondertitelstijl van het model te bewerken</a:t>
            </a:r>
            <a:endParaRPr lang="nl-BE" dirty="0"/>
          </a:p>
          <a:p>
            <a:r>
              <a:rPr lang="nl-NL" dirty="0"/>
              <a:t>Klik om de ondertitelstijl van het model te bewerken</a:t>
            </a:r>
            <a:endParaRPr lang="nl-BE" dirty="0"/>
          </a:p>
          <a:p>
            <a:endParaRPr lang="nl-NL" dirty="0"/>
          </a:p>
          <a:p>
            <a:endParaRPr lang="nl-NL" dirty="0"/>
          </a:p>
          <a:p>
            <a:endParaRPr lang="nl-NL" dirty="0"/>
          </a:p>
          <a:p>
            <a:endParaRPr lang="nl-BE" dirty="0"/>
          </a:p>
          <a:p>
            <a:endParaRPr lang="nl-BE" dirty="0"/>
          </a:p>
        </p:txBody>
      </p:sp>
      <p:sp>
        <p:nvSpPr>
          <p:cNvPr id="12" name="Titel 1"/>
          <p:cNvSpPr>
            <a:spLocks noGrp="1"/>
          </p:cNvSpPr>
          <p:nvPr>
            <p:ph type="ctrTitle" hasCustomPrompt="1"/>
          </p:nvPr>
        </p:nvSpPr>
        <p:spPr>
          <a:xfrm>
            <a:off x="1235075" y="1268413"/>
            <a:ext cx="4860925" cy="216058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Tree>
    <p:extLst>
      <p:ext uri="{BB962C8B-B14F-4D97-AF65-F5344CB8AC3E}">
        <p14:creationId xmlns:p14="http://schemas.microsoft.com/office/powerpoint/2010/main" val="7605947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1235075" y="3428999"/>
            <a:ext cx="10440988" cy="2268539"/>
          </a:xfrm>
          <a:prstGeom prst="rect">
            <a:avLst/>
          </a:prstGeom>
        </p:spPr>
        <p:txBody>
          <a:bodyPr lIns="0" tIns="0" rIns="0" bIns="0" numCol="2">
            <a:no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p>
          <a:p>
            <a:endParaRPr lang="nl-NL" dirty="0"/>
          </a:p>
          <a:p>
            <a:endParaRPr lang="nl-NL" dirty="0"/>
          </a:p>
          <a:p>
            <a:endParaRPr lang="nl-NL" dirty="0"/>
          </a:p>
          <a:p>
            <a:r>
              <a:rPr lang="nl-NL" dirty="0"/>
              <a:t>Klik om de ondertitelstijl van het model te bewerken</a:t>
            </a:r>
            <a:endParaRPr lang="nl-BE" dirty="0"/>
          </a:p>
          <a:p>
            <a:r>
              <a:rPr lang="nl-NL" dirty="0"/>
              <a:t>Klik om de ondertitelstijl van het model te bewerken</a:t>
            </a:r>
            <a:endParaRPr lang="nl-BE" dirty="0"/>
          </a:p>
          <a:p>
            <a:endParaRPr lang="nl-NL" dirty="0"/>
          </a:p>
          <a:p>
            <a:endParaRPr lang="nl-NL" dirty="0"/>
          </a:p>
          <a:p>
            <a:endParaRPr lang="nl-NL" dirty="0"/>
          </a:p>
          <a:p>
            <a:endParaRPr lang="nl-BE" dirty="0"/>
          </a:p>
          <a:p>
            <a:endParaRPr lang="nl-BE" dirty="0"/>
          </a:p>
        </p:txBody>
      </p:sp>
      <p:sp>
        <p:nvSpPr>
          <p:cNvPr id="12" name="Titel 1"/>
          <p:cNvSpPr>
            <a:spLocks noGrp="1"/>
          </p:cNvSpPr>
          <p:nvPr>
            <p:ph type="ctrTitle" hasCustomPrompt="1"/>
          </p:nvPr>
        </p:nvSpPr>
        <p:spPr>
          <a:xfrm>
            <a:off x="1235075" y="1268413"/>
            <a:ext cx="4860925" cy="216058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Tree>
    <p:extLst>
      <p:ext uri="{BB962C8B-B14F-4D97-AF65-F5344CB8AC3E}">
        <p14:creationId xmlns:p14="http://schemas.microsoft.com/office/powerpoint/2010/main" val="423251489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816725" y="3429000"/>
            <a:ext cx="4859338" cy="2385060"/>
          </a:xfrm>
          <a:prstGeom prst="rect">
            <a:avLst/>
          </a:prstGeom>
        </p:spPr>
        <p:txBody>
          <a:bodyPr lIns="0" tIns="0" rIns="0" bIns="0">
            <a:norm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endParaRPr lang="nl-BE" dirty="0"/>
          </a:p>
          <a:p>
            <a:endParaRPr lang="nl-BE" dirty="0"/>
          </a:p>
        </p:txBody>
      </p:sp>
      <p:sp>
        <p:nvSpPr>
          <p:cNvPr id="12" name="Titel 1"/>
          <p:cNvSpPr>
            <a:spLocks noGrp="1"/>
          </p:cNvSpPr>
          <p:nvPr>
            <p:ph type="ctrTitle" hasCustomPrompt="1"/>
          </p:nvPr>
        </p:nvSpPr>
        <p:spPr>
          <a:xfrm>
            <a:off x="6816725" y="1268413"/>
            <a:ext cx="4859338" cy="2160587"/>
          </a:xfrm>
          <a:prstGeom prst="rect">
            <a:avLst/>
          </a:prstGeom>
        </p:spPr>
        <p:txBody>
          <a:bodyPr lIns="0" tIns="0" rIns="0" bIns="0" anchor="t">
            <a:normAutofit/>
          </a:bodyPr>
          <a:lstStyle>
            <a:lvl1pPr algn="l">
              <a:defRPr sz="3500"/>
            </a:lvl1pPr>
          </a:lstStyle>
          <a:p>
            <a:r>
              <a:rPr lang="nl-NL" dirty="0"/>
              <a:t>Klik om </a:t>
            </a:r>
            <a:br>
              <a:rPr lang="nl-NL" dirty="0"/>
            </a:br>
            <a:r>
              <a:rPr lang="nl-NL" dirty="0"/>
              <a:t>de stijl te bewerken</a:t>
            </a:r>
            <a:endParaRPr lang="nl-BE"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816725" y="3429000"/>
            <a:ext cx="4859338" cy="2385060"/>
          </a:xfrm>
          <a:prstGeom prst="rect">
            <a:avLst/>
          </a:prstGeom>
        </p:spPr>
        <p:txBody>
          <a:bodyPr lIns="0" tIns="0" rIns="0" bIns="0">
            <a:norm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539750" indent="-171450" algn="l">
              <a:buFont typeface="Arial" panose="020B0604020202020204" pitchFamily="34" charset="0"/>
              <a:buChar char="•"/>
              <a:tabLst/>
              <a:defRPr sz="2000"/>
            </a:lvl2pPr>
            <a:lvl3pPr marL="801688" indent="-254000" algn="l">
              <a:buFont typeface="Courier New" panose="02070309020205020404" pitchFamily="49" charset="0"/>
              <a:buChar char="o"/>
              <a:tabLst/>
              <a:defRPr sz="2000"/>
            </a:lvl3pPr>
            <a:lvl4pPr marL="1073150" indent="-254000" algn="l">
              <a:buFont typeface="Wingdings" pitchFamily="2" charset="2"/>
              <a:buChar char="§"/>
              <a:tabLst/>
              <a:defRPr sz="2000"/>
            </a:lvl4pPr>
            <a:lvl5pPr marL="801688" indent="-254000" algn="l">
              <a:buFont typeface="Courier New" panose="02070309020205020404" pitchFamily="49" charset="0"/>
              <a:buChar char="o"/>
              <a:tabLst/>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Eerste niveau</a:t>
            </a:r>
          </a:p>
          <a:p>
            <a:pPr lvl="1"/>
            <a:r>
              <a:rPr lang="nl-NL" dirty="0"/>
              <a:t>Tweede niveau</a:t>
            </a:r>
          </a:p>
          <a:p>
            <a:pPr lvl="2"/>
            <a:r>
              <a:rPr lang="nl-NL" dirty="0"/>
              <a:t>Derde niveau</a:t>
            </a:r>
          </a:p>
          <a:p>
            <a:pPr lvl="3"/>
            <a:r>
              <a:rPr lang="nl-NL" dirty="0"/>
              <a:t>Vierde niveau</a:t>
            </a:r>
          </a:p>
          <a:p>
            <a:endParaRPr lang="nl-BE" dirty="0"/>
          </a:p>
        </p:txBody>
      </p:sp>
      <p:sp>
        <p:nvSpPr>
          <p:cNvPr id="12" name="Titel 1"/>
          <p:cNvSpPr>
            <a:spLocks noGrp="1"/>
          </p:cNvSpPr>
          <p:nvPr>
            <p:ph type="ctrTitle" hasCustomPrompt="1"/>
          </p:nvPr>
        </p:nvSpPr>
        <p:spPr>
          <a:xfrm>
            <a:off x="6816725" y="1268413"/>
            <a:ext cx="3695065" cy="2160587"/>
          </a:xfrm>
          <a:prstGeom prst="rect">
            <a:avLst/>
          </a:prstGeom>
        </p:spPr>
        <p:txBody>
          <a:bodyPr lIns="0" tIns="0" rIns="0" bIns="0" anchor="t">
            <a:normAutofit/>
          </a:bodyPr>
          <a:lstStyle>
            <a:lvl1pPr algn="l">
              <a:defRPr sz="3500"/>
            </a:lvl1pPr>
          </a:lstStyle>
          <a:p>
            <a:r>
              <a:rPr lang="nl-NL" dirty="0"/>
              <a:t>Klik om </a:t>
            </a:r>
            <a:br>
              <a:rPr lang="nl-NL" dirty="0"/>
            </a:br>
            <a:r>
              <a:rPr lang="nl-NL" dirty="0"/>
              <a:t>de stijl te bewerken</a:t>
            </a:r>
            <a:endParaRPr lang="nl-BE"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866588"/>
      </p:ext>
    </p:extLst>
  </p:cSld>
  <p:clrMap bg1="lt1" tx1="dk1" bg2="lt2" tx2="dk2" accent1="accent1" accent2="accent2" accent3="accent3" accent4="accent4" accent5="accent5" accent6="accent6" hlink="hlink" folHlink="folHlink"/>
  <p:sldLayoutIdLst>
    <p:sldLayoutId id="2147483671" r:id="rId1"/>
    <p:sldLayoutId id="2147483662" r:id="rId2"/>
    <p:sldLayoutId id="2147483667" r:id="rId3"/>
    <p:sldLayoutId id="2147483663" r:id="rId4"/>
    <p:sldLayoutId id="2147483649" r:id="rId5"/>
    <p:sldLayoutId id="2147483650" r:id="rId6"/>
    <p:sldLayoutId id="2147483673" r:id="rId7"/>
    <p:sldLayoutId id="2147483668" r:id="rId8"/>
    <p:sldLayoutId id="2147483669" r:id="rId9"/>
    <p:sldLayoutId id="2147483674" r:id="rId10"/>
    <p:sldLayoutId id="2147483675" r:id="rId11"/>
  </p:sldLayoutIdLst>
  <p:transition spd="slow">
    <p:push dir="u"/>
  </p:transition>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25" userDrawn="1">
          <p15:clr>
            <a:srgbClr val="F26B43"/>
          </p15:clr>
        </p15:guide>
        <p15:guide id="2" orient="horz" pos="2160" userDrawn="1">
          <p15:clr>
            <a:srgbClr val="F26B43"/>
          </p15:clr>
        </p15:guide>
        <p15:guide id="3" pos="7355" userDrawn="1">
          <p15:clr>
            <a:srgbClr val="F26B43"/>
          </p15:clr>
        </p15:guide>
        <p15:guide id="4" pos="3840" userDrawn="1">
          <p15:clr>
            <a:srgbClr val="F26B43"/>
          </p15:clr>
        </p15:guide>
        <p15:guide id="5" orient="horz" pos="346" userDrawn="1">
          <p15:clr>
            <a:srgbClr val="F26B43"/>
          </p15:clr>
        </p15:guide>
        <p15:guide id="6" orient="horz" pos="3974" userDrawn="1">
          <p15:clr>
            <a:srgbClr val="F26B43"/>
          </p15:clr>
        </p15:guide>
        <p15:guide id="7" pos="778" userDrawn="1">
          <p15:clr>
            <a:srgbClr val="F26B43"/>
          </p15:clr>
        </p15:guide>
        <p15:guide id="8" orient="horz" pos="799" userDrawn="1">
          <p15:clr>
            <a:srgbClr val="F26B43"/>
          </p15:clr>
        </p15:guide>
        <p15:guide id="9" pos="4294" userDrawn="1">
          <p15:clr>
            <a:srgbClr val="F26B43"/>
          </p15:clr>
        </p15:guide>
        <p15:guide id="10" pos="1935" userDrawn="1">
          <p15:clr>
            <a:srgbClr val="F26B43"/>
          </p15:clr>
        </p15:guide>
        <p15:guide id="11" orient="horz" pos="358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E5FA01-7BED-084F-AC86-4032A7B7FDE9}"/>
              </a:ext>
            </a:extLst>
          </p:cNvPr>
          <p:cNvSpPr>
            <a:spLocks noGrp="1"/>
          </p:cNvSpPr>
          <p:nvPr>
            <p:ph type="ctrTitle"/>
          </p:nvPr>
        </p:nvSpPr>
        <p:spPr>
          <a:xfrm>
            <a:off x="515938" y="1268413"/>
            <a:ext cx="4125636" cy="2064447"/>
          </a:xfrm>
          <a:prstGeom prst="rect">
            <a:avLst/>
          </a:prstGeom>
        </p:spPr>
        <p:txBody>
          <a:bodyPr/>
          <a:lstStyle/>
          <a:p>
            <a:r>
              <a:rPr lang="nl-BE" dirty="0"/>
              <a:t>Project ontwerpen:</a:t>
            </a:r>
            <a:br>
              <a:rPr lang="nl-BE" dirty="0"/>
            </a:br>
            <a:r>
              <a:rPr lang="nl-BE" dirty="0"/>
              <a:t>Soldering Station</a:t>
            </a:r>
            <a:endParaRPr lang="nl-BE" sz="2400" dirty="0"/>
          </a:p>
        </p:txBody>
      </p:sp>
      <p:sp>
        <p:nvSpPr>
          <p:cNvPr id="3" name="Ondertitel 2">
            <a:extLst>
              <a:ext uri="{FF2B5EF4-FFF2-40B4-BE49-F238E27FC236}">
                <a16:creationId xmlns:a16="http://schemas.microsoft.com/office/drawing/2014/main" id="{3B8304F9-4CB6-E243-973B-DA9D233B19B4}"/>
              </a:ext>
            </a:extLst>
          </p:cNvPr>
          <p:cNvSpPr>
            <a:spLocks noGrp="1"/>
          </p:cNvSpPr>
          <p:nvPr>
            <p:ph type="subTitle" idx="4294967295"/>
          </p:nvPr>
        </p:nvSpPr>
        <p:spPr>
          <a:xfrm>
            <a:off x="515938" y="3429000"/>
            <a:ext cx="4125636" cy="2212022"/>
          </a:xfrm>
          <a:prstGeom prst="rect">
            <a:avLst/>
          </a:prstGeom>
        </p:spPr>
        <p:txBody>
          <a:bodyPr/>
          <a:lstStyle/>
          <a:p>
            <a:pPr marL="0" indent="0">
              <a:buNone/>
            </a:pPr>
            <a:r>
              <a:rPr lang="nl-BE" sz="2000" dirty="0" err="1"/>
              <a:t>By</a:t>
            </a:r>
            <a:r>
              <a:rPr lang="nl-BE" sz="2000" dirty="0"/>
              <a:t> Nino Bleus</a:t>
            </a:r>
          </a:p>
        </p:txBody>
      </p:sp>
      <p:pic>
        <p:nvPicPr>
          <p:cNvPr id="4" name="Afbeelding 3">
            <a:extLst>
              <a:ext uri="{FF2B5EF4-FFF2-40B4-BE49-F238E27FC236}">
                <a16:creationId xmlns:a16="http://schemas.microsoft.com/office/drawing/2014/main" id="{A9373E7E-C123-6D47-9C55-1E37C15FDD9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2634178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15938" y="549275"/>
            <a:ext cx="11160125" cy="605367"/>
          </a:xfrm>
        </p:spPr>
        <p:txBody>
          <a:bodyPr>
            <a:normAutofit/>
          </a:bodyPr>
          <a:lstStyle/>
          <a:p>
            <a:r>
              <a:rPr lang="en-GB" dirty="0"/>
              <a:t>Soldering the components</a:t>
            </a:r>
            <a:endParaRPr lang="en-GB" sz="1600" b="0" dirty="0"/>
          </a:p>
        </p:txBody>
      </p:sp>
      <p:pic>
        <p:nvPicPr>
          <p:cNvPr id="5" name="Afbeelding 4">
            <a:extLst>
              <a:ext uri="{FF2B5EF4-FFF2-40B4-BE49-F238E27FC236}">
                <a16:creationId xmlns:a16="http://schemas.microsoft.com/office/drawing/2014/main" id="{D8510453-F08C-3347-AA3E-84AC656414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
        <p:nvSpPr>
          <p:cNvPr id="9" name="Ondertitel 2"/>
          <p:cNvSpPr txBox="1">
            <a:spLocks/>
          </p:cNvSpPr>
          <p:nvPr/>
        </p:nvSpPr>
        <p:spPr>
          <a:xfrm>
            <a:off x="515937" y="4092971"/>
            <a:ext cx="7501995" cy="2857500"/>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0" lvl="1" indent="-457200" algn="l" fontAlgn="base">
              <a:lnSpc>
                <a:spcPct val="100000"/>
              </a:lnSpc>
              <a:buFont typeface="Arial" panose="020B0604020202020204" pitchFamily="34" charset="0"/>
              <a:buChar char="•"/>
            </a:pPr>
            <a:endParaRPr lang="nl-NL" sz="1600" dirty="0"/>
          </a:p>
          <a:p>
            <a:pPr marL="914400" lvl="1" indent="-457200" algn="l" fontAlgn="base">
              <a:lnSpc>
                <a:spcPct val="100000"/>
              </a:lnSpc>
              <a:buFont typeface="Arial" panose="020B0604020202020204" pitchFamily="34" charset="0"/>
              <a:buChar char="•"/>
            </a:pPr>
            <a:endParaRPr lang="nl-NL" sz="1600" dirty="0"/>
          </a:p>
        </p:txBody>
      </p:sp>
      <p:sp>
        <p:nvSpPr>
          <p:cNvPr id="11" name="Ondertitel 2"/>
          <p:cNvSpPr>
            <a:spLocks noGrp="1"/>
          </p:cNvSpPr>
          <p:nvPr>
            <p:ph type="subTitle" idx="1"/>
          </p:nvPr>
        </p:nvSpPr>
        <p:spPr>
          <a:xfrm>
            <a:off x="515937" y="2000250"/>
            <a:ext cx="11568487" cy="2857500"/>
          </a:xfrm>
        </p:spPr>
        <p:txBody>
          <a:bodyPr>
            <a:noAutofit/>
          </a:bodyPr>
          <a:lstStyle/>
          <a:p>
            <a:pPr marL="342900" indent="-342900" fontAlgn="base">
              <a:lnSpc>
                <a:spcPct val="100000"/>
              </a:lnSpc>
              <a:buFont typeface="Arial" panose="020B0604020202020204" pitchFamily="34" charset="0"/>
              <a:buChar char="•"/>
            </a:pPr>
            <a:r>
              <a:rPr lang="nl-BE" sz="2000" dirty="0"/>
              <a:t>Start </a:t>
            </a:r>
            <a:r>
              <a:rPr lang="nl-BE" sz="2000" dirty="0" err="1"/>
              <a:t>with</a:t>
            </a:r>
            <a:r>
              <a:rPr lang="nl-BE" sz="2000" dirty="0"/>
              <a:t> SMD</a:t>
            </a:r>
          </a:p>
          <a:p>
            <a:pPr marL="342900" indent="-342900" fontAlgn="base">
              <a:lnSpc>
                <a:spcPct val="100000"/>
              </a:lnSpc>
              <a:buFont typeface="Arial" panose="020B0604020202020204" pitchFamily="34" charset="0"/>
              <a:buChar char="•"/>
            </a:pPr>
            <a:r>
              <a:rPr lang="nl-BE" sz="2000" dirty="0"/>
              <a:t>THT </a:t>
            </a:r>
            <a:r>
              <a:rPr lang="nl-BE" sz="2000" dirty="0" err="1"/>
              <a:t>components</a:t>
            </a:r>
            <a:endParaRPr lang="nl-BE" sz="2000" dirty="0"/>
          </a:p>
          <a:p>
            <a:pPr marL="342900" indent="-342900" fontAlgn="base">
              <a:lnSpc>
                <a:spcPct val="100000"/>
              </a:lnSpc>
              <a:buFont typeface="Arial" panose="020B0604020202020204" pitchFamily="34" charset="0"/>
              <a:buChar char="•"/>
            </a:pPr>
            <a:endParaRPr lang="nl-BE" sz="2000" dirty="0"/>
          </a:p>
          <a:p>
            <a:pPr marL="800100" lvl="1" indent="-342900" algn="l" fontAlgn="base">
              <a:lnSpc>
                <a:spcPct val="100000"/>
              </a:lnSpc>
              <a:buFont typeface="Arial" panose="020B0604020202020204" pitchFamily="34" charset="0"/>
              <a:buChar char="•"/>
            </a:pPr>
            <a:endParaRPr lang="nl-BE" sz="1600" dirty="0"/>
          </a:p>
          <a:p>
            <a:pPr marL="800100" lvl="1" indent="-342900" algn="l" fontAlgn="base">
              <a:lnSpc>
                <a:spcPct val="100000"/>
              </a:lnSpc>
              <a:buFont typeface="Arial" panose="020B0604020202020204" pitchFamily="34" charset="0"/>
              <a:buChar char="•"/>
            </a:pPr>
            <a:endParaRPr lang="nl-NL" sz="1200" dirty="0"/>
          </a:p>
          <a:p>
            <a:pPr marL="342900" indent="-342900" fontAlgn="base">
              <a:lnSpc>
                <a:spcPct val="100000"/>
              </a:lnSpc>
              <a:buFont typeface="Arial" panose="020B0604020202020204" pitchFamily="34" charset="0"/>
              <a:buChar char="•"/>
            </a:pPr>
            <a:endParaRPr lang="nl-NL" sz="2000" dirty="0"/>
          </a:p>
        </p:txBody>
      </p:sp>
      <p:pic>
        <p:nvPicPr>
          <p:cNvPr id="6" name="Picture 5" descr="A picture containing text, electronics&#10;&#10;Description automatically generated">
            <a:extLst>
              <a:ext uri="{FF2B5EF4-FFF2-40B4-BE49-F238E27FC236}">
                <a16:creationId xmlns:a16="http://schemas.microsoft.com/office/drawing/2014/main" id="{592C73D1-5FE0-BD32-8CAD-1C480DAA9EC1}"/>
              </a:ext>
            </a:extLst>
          </p:cNvPr>
          <p:cNvPicPr>
            <a:picLocks noChangeAspect="1"/>
          </p:cNvPicPr>
          <p:nvPr/>
        </p:nvPicPr>
        <p:blipFill rotWithShape="1">
          <a:blip r:embed="rId4"/>
          <a:srcRect t="29311" b="18718"/>
          <a:stretch/>
        </p:blipFill>
        <p:spPr bwMode="auto">
          <a:xfrm>
            <a:off x="7327762" y="1512728"/>
            <a:ext cx="4148420" cy="38325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8177145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2F25B8-A0BE-D349-B9F8-BD7F4D9E9A6E}"/>
              </a:ext>
            </a:extLst>
          </p:cNvPr>
          <p:cNvSpPr>
            <a:spLocks noGrp="1"/>
          </p:cNvSpPr>
          <p:nvPr>
            <p:ph type="ctrTitle"/>
          </p:nvPr>
        </p:nvSpPr>
        <p:spPr>
          <a:xfrm>
            <a:off x="6816725" y="1268413"/>
            <a:ext cx="5294762" cy="2031677"/>
          </a:xfrm>
        </p:spPr>
        <p:txBody>
          <a:bodyPr/>
          <a:lstStyle/>
          <a:p>
            <a:pPr marL="285750" indent="-285750">
              <a:lnSpc>
                <a:spcPct val="150000"/>
              </a:lnSpc>
              <a:buFont typeface="Arial" panose="020B0604020202020204" pitchFamily="34" charset="0"/>
              <a:buChar char="•"/>
            </a:pPr>
            <a:r>
              <a:rPr lang="en-GB" sz="3200" dirty="0"/>
              <a:t>Case designing</a:t>
            </a:r>
          </a:p>
        </p:txBody>
      </p:sp>
      <p:pic>
        <p:nvPicPr>
          <p:cNvPr id="4" name="Afbeelding 3">
            <a:extLst>
              <a:ext uri="{FF2B5EF4-FFF2-40B4-BE49-F238E27FC236}">
                <a16:creationId xmlns:a16="http://schemas.microsoft.com/office/drawing/2014/main" id="{CD847DE4-BB65-E345-BC6D-0368A558708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
          <a:stretch/>
        </p:blipFill>
        <p:spPr>
          <a:xfrm>
            <a:off x="0" y="0"/>
            <a:ext cx="6096000" cy="6858000"/>
          </a:xfrm>
          <a:prstGeom prst="rect">
            <a:avLst/>
          </a:prstGeom>
        </p:spPr>
      </p:pic>
      <p:pic>
        <p:nvPicPr>
          <p:cNvPr id="6" name="Afbeelding 5">
            <a:extLst>
              <a:ext uri="{FF2B5EF4-FFF2-40B4-BE49-F238E27FC236}">
                <a16:creationId xmlns:a16="http://schemas.microsoft.com/office/drawing/2014/main" id="{108F1485-152B-894C-AE5E-AB12F2DA033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197136918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15938" y="549275"/>
            <a:ext cx="11160125" cy="605367"/>
          </a:xfrm>
        </p:spPr>
        <p:txBody>
          <a:bodyPr>
            <a:normAutofit fontScale="90000"/>
          </a:bodyPr>
          <a:lstStyle/>
          <a:p>
            <a:r>
              <a:rPr lang="en-GB" dirty="0"/>
              <a:t>Case designing</a:t>
            </a:r>
            <a:br>
              <a:rPr lang="en-GB" dirty="0"/>
            </a:br>
            <a:endParaRPr lang="en-GB" sz="1600" b="0" dirty="0"/>
          </a:p>
        </p:txBody>
      </p:sp>
      <p:pic>
        <p:nvPicPr>
          <p:cNvPr id="5" name="Afbeelding 4">
            <a:extLst>
              <a:ext uri="{FF2B5EF4-FFF2-40B4-BE49-F238E27FC236}">
                <a16:creationId xmlns:a16="http://schemas.microsoft.com/office/drawing/2014/main" id="{D8510453-F08C-3347-AA3E-84AC656414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
        <p:nvSpPr>
          <p:cNvPr id="9" name="Ondertitel 2"/>
          <p:cNvSpPr txBox="1">
            <a:spLocks/>
          </p:cNvSpPr>
          <p:nvPr/>
        </p:nvSpPr>
        <p:spPr>
          <a:xfrm>
            <a:off x="515937" y="4092971"/>
            <a:ext cx="7501995" cy="2857500"/>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0" lvl="1" indent="-457200" algn="l" fontAlgn="base">
              <a:lnSpc>
                <a:spcPct val="100000"/>
              </a:lnSpc>
              <a:buFont typeface="Arial" panose="020B0604020202020204" pitchFamily="34" charset="0"/>
              <a:buChar char="•"/>
            </a:pPr>
            <a:endParaRPr lang="nl-NL" sz="1600" dirty="0"/>
          </a:p>
          <a:p>
            <a:pPr marL="914400" lvl="1" indent="-457200" algn="l" fontAlgn="base">
              <a:lnSpc>
                <a:spcPct val="100000"/>
              </a:lnSpc>
              <a:buFont typeface="Arial" panose="020B0604020202020204" pitchFamily="34" charset="0"/>
              <a:buChar char="•"/>
            </a:pPr>
            <a:endParaRPr lang="nl-NL" sz="1600" dirty="0"/>
          </a:p>
        </p:txBody>
      </p:sp>
      <p:sp>
        <p:nvSpPr>
          <p:cNvPr id="11" name="Ondertitel 2"/>
          <p:cNvSpPr>
            <a:spLocks noGrp="1"/>
          </p:cNvSpPr>
          <p:nvPr>
            <p:ph type="subTitle" idx="1"/>
          </p:nvPr>
        </p:nvSpPr>
        <p:spPr>
          <a:xfrm>
            <a:off x="515937" y="1883978"/>
            <a:ext cx="11568487" cy="2857500"/>
          </a:xfrm>
        </p:spPr>
        <p:txBody>
          <a:bodyPr>
            <a:noAutofit/>
          </a:bodyPr>
          <a:lstStyle/>
          <a:p>
            <a:pPr marL="342900" indent="-342900" fontAlgn="base">
              <a:lnSpc>
                <a:spcPct val="100000"/>
              </a:lnSpc>
              <a:buFont typeface="Arial" panose="020B0604020202020204" pitchFamily="34" charset="0"/>
              <a:buChar char="•"/>
            </a:pPr>
            <a:r>
              <a:rPr lang="en-GB" sz="2000" dirty="0"/>
              <a:t>Trial and error first design</a:t>
            </a:r>
          </a:p>
          <a:p>
            <a:pPr marL="342900" indent="-342900" fontAlgn="base">
              <a:lnSpc>
                <a:spcPct val="100000"/>
              </a:lnSpc>
              <a:buFont typeface="Arial" panose="020B0604020202020204" pitchFamily="34" charset="0"/>
              <a:buChar char="•"/>
            </a:pPr>
            <a:r>
              <a:rPr lang="en-GB" sz="2000" dirty="0"/>
              <a:t>Rethink design</a:t>
            </a:r>
          </a:p>
          <a:p>
            <a:pPr marL="342900" indent="-342900" fontAlgn="base">
              <a:lnSpc>
                <a:spcPct val="100000"/>
              </a:lnSpc>
              <a:buFont typeface="Arial" panose="020B0604020202020204" pitchFamily="34" charset="0"/>
              <a:buChar char="•"/>
            </a:pPr>
            <a:r>
              <a:rPr lang="en-GB" sz="2000" dirty="0"/>
              <a:t>Reason for design</a:t>
            </a:r>
          </a:p>
          <a:p>
            <a:pPr marL="342900" indent="-342900" fontAlgn="base">
              <a:lnSpc>
                <a:spcPct val="100000"/>
              </a:lnSpc>
              <a:buFont typeface="Arial" panose="020B0604020202020204" pitchFamily="34" charset="0"/>
              <a:buChar char="•"/>
            </a:pPr>
            <a:endParaRPr lang="en-GB" sz="2000" dirty="0"/>
          </a:p>
          <a:p>
            <a:pPr marL="800100" lvl="1" indent="-342900" algn="l" fontAlgn="base">
              <a:lnSpc>
                <a:spcPct val="100000"/>
              </a:lnSpc>
              <a:buFont typeface="Arial" panose="020B0604020202020204" pitchFamily="34" charset="0"/>
              <a:buChar char="•"/>
            </a:pPr>
            <a:endParaRPr lang="nl-BE" sz="1600" dirty="0"/>
          </a:p>
          <a:p>
            <a:pPr marL="800100" lvl="1" indent="-342900" algn="l" fontAlgn="base">
              <a:lnSpc>
                <a:spcPct val="100000"/>
              </a:lnSpc>
              <a:buFont typeface="Arial" panose="020B0604020202020204" pitchFamily="34" charset="0"/>
              <a:buChar char="•"/>
            </a:pPr>
            <a:endParaRPr lang="nl-NL" sz="1200" dirty="0"/>
          </a:p>
          <a:p>
            <a:pPr marL="342900" indent="-342900" fontAlgn="base">
              <a:lnSpc>
                <a:spcPct val="100000"/>
              </a:lnSpc>
              <a:buFont typeface="Arial" panose="020B0604020202020204" pitchFamily="34" charset="0"/>
              <a:buChar char="•"/>
            </a:pPr>
            <a:endParaRPr lang="nl-NL" sz="2000" dirty="0"/>
          </a:p>
        </p:txBody>
      </p:sp>
      <p:pic>
        <p:nvPicPr>
          <p:cNvPr id="7" name="Picture 6" descr="Diagram, engineering drawing&#10;&#10;Description automatically generated">
            <a:extLst>
              <a:ext uri="{FF2B5EF4-FFF2-40B4-BE49-F238E27FC236}">
                <a16:creationId xmlns:a16="http://schemas.microsoft.com/office/drawing/2014/main" id="{006EE0AE-95C8-25FF-0724-7BC29B9B4F06}"/>
              </a:ext>
            </a:extLst>
          </p:cNvPr>
          <p:cNvPicPr>
            <a:picLocks noChangeAspect="1"/>
          </p:cNvPicPr>
          <p:nvPr/>
        </p:nvPicPr>
        <p:blipFill rotWithShape="1">
          <a:blip r:embed="rId4"/>
          <a:srcRect t="13496" r="5388" b="13458"/>
          <a:stretch/>
        </p:blipFill>
        <p:spPr bwMode="auto">
          <a:xfrm>
            <a:off x="8188152" y="1154642"/>
            <a:ext cx="3288030" cy="1752600"/>
          </a:xfrm>
          <a:prstGeom prst="rect">
            <a:avLst/>
          </a:prstGeom>
          <a:ln>
            <a:noFill/>
          </a:ln>
          <a:extLst>
            <a:ext uri="{53640926-AAD7-44D8-BBD7-CCE9431645EC}">
              <a14:shadowObscured xmlns:a14="http://schemas.microsoft.com/office/drawing/2010/main"/>
            </a:ext>
          </a:extLst>
        </p:spPr>
      </p:pic>
      <p:pic>
        <p:nvPicPr>
          <p:cNvPr id="8" name="Picture 7" descr="Diagram, engineering drawing&#10;&#10;Description automatically generated">
            <a:extLst>
              <a:ext uri="{FF2B5EF4-FFF2-40B4-BE49-F238E27FC236}">
                <a16:creationId xmlns:a16="http://schemas.microsoft.com/office/drawing/2014/main" id="{A10499FE-B027-02A9-CF79-3E4A7E711DC3}"/>
              </a:ext>
            </a:extLst>
          </p:cNvPr>
          <p:cNvPicPr>
            <a:picLocks noChangeAspect="1"/>
          </p:cNvPicPr>
          <p:nvPr/>
        </p:nvPicPr>
        <p:blipFill rotWithShape="1">
          <a:blip r:embed="rId5"/>
          <a:srcRect l="10233" t="9596" r="16858" b="2538"/>
          <a:stretch/>
        </p:blipFill>
        <p:spPr bwMode="auto">
          <a:xfrm>
            <a:off x="8199292" y="3312728"/>
            <a:ext cx="3288030" cy="33947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7059097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DF2B707B-8673-F848-9FED-63B076DC332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1"/>
            <a:ext cx="12216680" cy="6858000"/>
          </a:xfrm>
          <a:prstGeom prst="rect">
            <a:avLst/>
          </a:prstGeom>
        </p:spPr>
      </p:pic>
      <p:pic>
        <p:nvPicPr>
          <p:cNvPr id="10" name="Afbeelding 9">
            <a:extLst>
              <a:ext uri="{FF2B5EF4-FFF2-40B4-BE49-F238E27FC236}">
                <a16:creationId xmlns:a16="http://schemas.microsoft.com/office/drawing/2014/main" id="{DC003592-78C5-8042-8B0B-3D8109B4A9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777" y="-399438"/>
            <a:ext cx="4791404" cy="3610022"/>
          </a:xfrm>
          <a:prstGeom prst="rect">
            <a:avLst/>
          </a:prstGeom>
        </p:spPr>
      </p:pic>
      <p:sp>
        <p:nvSpPr>
          <p:cNvPr id="11" name="Rechthoek 10">
            <a:extLst>
              <a:ext uri="{FF2B5EF4-FFF2-40B4-BE49-F238E27FC236}">
                <a16:creationId xmlns:a16="http://schemas.microsoft.com/office/drawing/2014/main" id="{AA1750A9-4220-BA4E-8A8F-85061C20738A}"/>
              </a:ext>
            </a:extLst>
          </p:cNvPr>
          <p:cNvSpPr/>
          <p:nvPr/>
        </p:nvSpPr>
        <p:spPr>
          <a:xfrm>
            <a:off x="515937" y="549275"/>
            <a:ext cx="11160125" cy="575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Arial" charset="0"/>
            </a:endParaRPr>
          </a:p>
        </p:txBody>
      </p:sp>
      <p:sp>
        <p:nvSpPr>
          <p:cNvPr id="3" name="Titel 2">
            <a:extLst>
              <a:ext uri="{FF2B5EF4-FFF2-40B4-BE49-F238E27FC236}">
                <a16:creationId xmlns:a16="http://schemas.microsoft.com/office/drawing/2014/main" id="{920CB25B-4978-5E45-9846-BFC36DFE19DD}"/>
              </a:ext>
            </a:extLst>
          </p:cNvPr>
          <p:cNvSpPr>
            <a:spLocks noGrp="1"/>
          </p:cNvSpPr>
          <p:nvPr>
            <p:ph type="ctrTitle"/>
          </p:nvPr>
        </p:nvSpPr>
        <p:spPr>
          <a:xfrm>
            <a:off x="3004777" y="3197025"/>
            <a:ext cx="6207125" cy="463949"/>
          </a:xfrm>
        </p:spPr>
        <p:txBody>
          <a:bodyPr/>
          <a:lstStyle/>
          <a:p>
            <a:pPr algn="ctr"/>
            <a:r>
              <a:rPr lang="nl-BE" dirty="0" err="1"/>
              <a:t>Questions</a:t>
            </a:r>
            <a:r>
              <a:rPr lang="nl-BE" dirty="0"/>
              <a:t>?</a:t>
            </a:r>
          </a:p>
        </p:txBody>
      </p:sp>
      <p:pic>
        <p:nvPicPr>
          <p:cNvPr id="7" name="Afbeelding 6">
            <a:extLst>
              <a:ext uri="{FF2B5EF4-FFF2-40B4-BE49-F238E27FC236}">
                <a16:creationId xmlns:a16="http://schemas.microsoft.com/office/drawing/2014/main" id="{E33B35B4-2A5B-B647-8AA4-FA2533939FB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252956478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DF2B707B-8673-F848-9FED-63B076DC332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1"/>
            <a:ext cx="12216680" cy="6858000"/>
          </a:xfrm>
          <a:prstGeom prst="rect">
            <a:avLst/>
          </a:prstGeom>
        </p:spPr>
      </p:pic>
      <p:pic>
        <p:nvPicPr>
          <p:cNvPr id="10" name="Afbeelding 9">
            <a:extLst>
              <a:ext uri="{FF2B5EF4-FFF2-40B4-BE49-F238E27FC236}">
                <a16:creationId xmlns:a16="http://schemas.microsoft.com/office/drawing/2014/main" id="{DC003592-78C5-8042-8B0B-3D8109B4A9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777" y="-399438"/>
            <a:ext cx="4791404" cy="3610022"/>
          </a:xfrm>
          <a:prstGeom prst="rect">
            <a:avLst/>
          </a:prstGeom>
        </p:spPr>
      </p:pic>
      <p:sp>
        <p:nvSpPr>
          <p:cNvPr id="11" name="Rechthoek 10">
            <a:extLst>
              <a:ext uri="{FF2B5EF4-FFF2-40B4-BE49-F238E27FC236}">
                <a16:creationId xmlns:a16="http://schemas.microsoft.com/office/drawing/2014/main" id="{AA1750A9-4220-BA4E-8A8F-85061C20738A}"/>
              </a:ext>
            </a:extLst>
          </p:cNvPr>
          <p:cNvSpPr/>
          <p:nvPr/>
        </p:nvSpPr>
        <p:spPr>
          <a:xfrm>
            <a:off x="515937" y="549275"/>
            <a:ext cx="11160125" cy="575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fontAlgn="base">
              <a:lnSpc>
                <a:spcPct val="100000"/>
              </a:lnSpc>
              <a:buFont typeface="Arial" panose="020B0604020202020204" pitchFamily="34" charset="0"/>
              <a:buChar char="•"/>
            </a:pPr>
            <a:r>
              <a:rPr lang="nl-NL"/>
              <a:t>Je kent de formules van coulomb kracht,  spanning, stroom</a:t>
            </a:r>
            <a:endParaRPr lang="nl-NL" sz="1400" dirty="0"/>
          </a:p>
        </p:txBody>
      </p:sp>
      <p:sp>
        <p:nvSpPr>
          <p:cNvPr id="3" name="Titel 2">
            <a:extLst>
              <a:ext uri="{FF2B5EF4-FFF2-40B4-BE49-F238E27FC236}">
                <a16:creationId xmlns:a16="http://schemas.microsoft.com/office/drawing/2014/main" id="{920CB25B-4978-5E45-9846-BFC36DFE19DD}"/>
              </a:ext>
            </a:extLst>
          </p:cNvPr>
          <p:cNvSpPr>
            <a:spLocks noGrp="1"/>
          </p:cNvSpPr>
          <p:nvPr>
            <p:ph type="ctrTitle"/>
          </p:nvPr>
        </p:nvSpPr>
        <p:spPr>
          <a:xfrm>
            <a:off x="3004777" y="633119"/>
            <a:ext cx="6207125" cy="463949"/>
          </a:xfrm>
        </p:spPr>
        <p:txBody>
          <a:bodyPr/>
          <a:lstStyle/>
          <a:p>
            <a:pPr algn="ctr"/>
            <a:r>
              <a:rPr lang="nl-BE" dirty="0" err="1"/>
              <a:t>Overview</a:t>
            </a:r>
            <a:endParaRPr lang="nl-BE" dirty="0"/>
          </a:p>
        </p:txBody>
      </p:sp>
      <p:pic>
        <p:nvPicPr>
          <p:cNvPr id="7" name="Afbeelding 6">
            <a:extLst>
              <a:ext uri="{FF2B5EF4-FFF2-40B4-BE49-F238E27FC236}">
                <a16:creationId xmlns:a16="http://schemas.microsoft.com/office/drawing/2014/main" id="{E33B35B4-2A5B-B647-8AA4-FA2533939FB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
        <p:nvSpPr>
          <p:cNvPr id="2" name="Tekstvak 1">
            <a:extLst>
              <a:ext uri="{FF2B5EF4-FFF2-40B4-BE49-F238E27FC236}">
                <a16:creationId xmlns:a16="http://schemas.microsoft.com/office/drawing/2014/main" id="{67134650-C385-41C4-8D2C-872435D18A01}"/>
              </a:ext>
            </a:extLst>
          </p:cNvPr>
          <p:cNvSpPr txBox="1"/>
          <p:nvPr/>
        </p:nvSpPr>
        <p:spPr>
          <a:xfrm>
            <a:off x="959224" y="1371600"/>
            <a:ext cx="10282517" cy="1815882"/>
          </a:xfrm>
          <a:prstGeom prst="rect">
            <a:avLst/>
          </a:prstGeom>
          <a:noFill/>
        </p:spPr>
        <p:txBody>
          <a:bodyPr wrap="square" rtlCol="0">
            <a:spAutoFit/>
          </a:bodyPr>
          <a:lstStyle/>
          <a:p>
            <a:pPr marL="285750" indent="-285750">
              <a:buFont typeface="Arial" panose="020B0604020202020204" pitchFamily="34" charset="0"/>
              <a:buChar char="•"/>
            </a:pPr>
            <a:endParaRPr lang="nl-BE" sz="1400" dirty="0"/>
          </a:p>
          <a:p>
            <a:pPr marL="285750" indent="-285750">
              <a:buFont typeface="Arial" panose="020B0604020202020204" pitchFamily="34" charset="0"/>
              <a:buChar char="•"/>
            </a:pPr>
            <a:endParaRPr lang="nl-BE" sz="1400" dirty="0"/>
          </a:p>
          <a:p>
            <a:pPr marL="285750" indent="-285750">
              <a:buFont typeface="Arial" panose="020B0604020202020204" pitchFamily="34" charset="0"/>
              <a:buChar char="•"/>
            </a:pPr>
            <a:endParaRPr lang="nl-BE" sz="1400" dirty="0"/>
          </a:p>
          <a:p>
            <a:pPr marL="285750" indent="-285750">
              <a:buFont typeface="Arial" panose="020B0604020202020204" pitchFamily="34" charset="0"/>
              <a:buChar char="•"/>
            </a:pPr>
            <a:endParaRPr lang="nl-BE" sz="1400" dirty="0"/>
          </a:p>
          <a:p>
            <a:pPr marL="285750" indent="-285750">
              <a:buFont typeface="Arial" panose="020B0604020202020204" pitchFamily="34" charset="0"/>
              <a:buChar char="•"/>
            </a:pPr>
            <a:endParaRPr lang="nl-BE" sz="1400" dirty="0"/>
          </a:p>
          <a:p>
            <a:pPr marL="285750" indent="-285750">
              <a:buFont typeface="Arial" panose="020B0604020202020204" pitchFamily="34" charset="0"/>
              <a:buChar char="•"/>
            </a:pPr>
            <a:endParaRPr lang="nl-BE" sz="1400" dirty="0"/>
          </a:p>
          <a:p>
            <a:pPr marL="285750" indent="-285750">
              <a:buFont typeface="Arial" panose="020B0604020202020204" pitchFamily="34" charset="0"/>
              <a:buChar char="•"/>
            </a:pPr>
            <a:endParaRPr lang="nl-BE" sz="1400" dirty="0"/>
          </a:p>
          <a:p>
            <a:pPr marL="285750" indent="-285750">
              <a:buFont typeface="Arial" panose="020B0604020202020204" pitchFamily="34" charset="0"/>
              <a:buChar char="•"/>
            </a:pPr>
            <a:endParaRPr lang="nl-BE" sz="1400" dirty="0"/>
          </a:p>
        </p:txBody>
      </p:sp>
      <p:sp>
        <p:nvSpPr>
          <p:cNvPr id="4" name="Tekstvak 3">
            <a:extLst>
              <a:ext uri="{FF2B5EF4-FFF2-40B4-BE49-F238E27FC236}">
                <a16:creationId xmlns:a16="http://schemas.microsoft.com/office/drawing/2014/main" id="{D4A06189-1486-4035-8D1F-CF7DEB1693BD}"/>
              </a:ext>
            </a:extLst>
          </p:cNvPr>
          <p:cNvSpPr txBox="1"/>
          <p:nvPr/>
        </p:nvSpPr>
        <p:spPr>
          <a:xfrm>
            <a:off x="1201271" y="1371600"/>
            <a:ext cx="10031505" cy="5078313"/>
          </a:xfrm>
          <a:prstGeom prst="rect">
            <a:avLst/>
          </a:prstGeom>
          <a:noFill/>
        </p:spPr>
        <p:txBody>
          <a:bodyPr wrap="square" rtlCol="0">
            <a:spAutoFit/>
          </a:bodyPr>
          <a:lstStyle/>
          <a:p>
            <a:pPr marL="285750" indent="-285750">
              <a:buFont typeface="Arial" panose="020B0604020202020204" pitchFamily="34" charset="0"/>
              <a:buChar char="•"/>
            </a:pPr>
            <a:endParaRPr lang="nl-BE" dirty="0"/>
          </a:p>
          <a:p>
            <a:pPr marL="285750" indent="-285750">
              <a:lnSpc>
                <a:spcPct val="150000"/>
              </a:lnSpc>
              <a:buFont typeface="Arial" panose="020B0604020202020204" pitchFamily="34" charset="0"/>
              <a:buChar char="•"/>
            </a:pPr>
            <a:r>
              <a:rPr lang="en-GB" sz="2400" dirty="0"/>
              <a:t>Finding the components</a:t>
            </a:r>
          </a:p>
          <a:p>
            <a:pPr marL="285750" indent="-285750">
              <a:lnSpc>
                <a:spcPct val="150000"/>
              </a:lnSpc>
              <a:buFont typeface="Arial" panose="020B0604020202020204" pitchFamily="34" charset="0"/>
              <a:buChar char="•"/>
            </a:pPr>
            <a:r>
              <a:rPr lang="en-GB" sz="2400" dirty="0"/>
              <a:t>Schematics designing</a:t>
            </a:r>
          </a:p>
          <a:p>
            <a:pPr marL="285750" indent="-285750">
              <a:lnSpc>
                <a:spcPct val="150000"/>
              </a:lnSpc>
              <a:buFont typeface="Arial" panose="020B0604020202020204" pitchFamily="34" charset="0"/>
              <a:buChar char="•"/>
            </a:pPr>
            <a:r>
              <a:rPr lang="en-GB" sz="2400" dirty="0"/>
              <a:t>PCB designing</a:t>
            </a:r>
          </a:p>
          <a:p>
            <a:pPr marL="285750" indent="-285750">
              <a:lnSpc>
                <a:spcPct val="150000"/>
              </a:lnSpc>
              <a:buFont typeface="Arial" panose="020B0604020202020204" pitchFamily="34" charset="0"/>
              <a:buChar char="•"/>
            </a:pPr>
            <a:r>
              <a:rPr lang="en-GB" sz="2400" dirty="0"/>
              <a:t>Soldering the components</a:t>
            </a:r>
          </a:p>
          <a:p>
            <a:pPr marL="285750" indent="-285750">
              <a:lnSpc>
                <a:spcPct val="150000"/>
              </a:lnSpc>
              <a:buFont typeface="Arial" panose="020B0604020202020204" pitchFamily="34" charset="0"/>
              <a:buChar char="•"/>
            </a:pPr>
            <a:r>
              <a:rPr lang="en-GB" sz="2400" dirty="0"/>
              <a:t>Case designing</a:t>
            </a:r>
          </a:p>
          <a:p>
            <a:pPr marL="285750" indent="-285750">
              <a:lnSpc>
                <a:spcPct val="150000"/>
              </a:lnSpc>
              <a:buFont typeface="Arial" panose="020B0604020202020204" pitchFamily="34" charset="0"/>
              <a:buChar char="•"/>
            </a:pPr>
            <a:endParaRPr lang="en-GB" sz="2400"/>
          </a:p>
          <a:p>
            <a:pPr marL="285750" indent="-285750">
              <a:lnSpc>
                <a:spcPct val="150000"/>
              </a:lnSpc>
              <a:buFont typeface="Arial" panose="020B0604020202020204" pitchFamily="34" charset="0"/>
              <a:buChar char="•"/>
            </a:pPr>
            <a:endParaRPr lang="en-GB" sz="2400" dirty="0"/>
          </a:p>
          <a:p>
            <a:pPr marL="285750" indent="-285750">
              <a:lnSpc>
                <a:spcPct val="150000"/>
              </a:lnSpc>
              <a:buFont typeface="Arial" panose="020B0604020202020204" pitchFamily="34" charset="0"/>
              <a:buChar char="•"/>
            </a:pPr>
            <a:endParaRPr lang="nl-BE" sz="2400" dirty="0"/>
          </a:p>
          <a:p>
            <a:pPr marL="285750" indent="-285750">
              <a:buFont typeface="Arial" panose="020B0604020202020204" pitchFamily="34" charset="0"/>
              <a:buChar char="•"/>
            </a:pPr>
            <a:endParaRPr lang="nl-BE" dirty="0"/>
          </a:p>
        </p:txBody>
      </p:sp>
      <p:pic>
        <p:nvPicPr>
          <p:cNvPr id="12" name="Picture 11">
            <a:extLst>
              <a:ext uri="{FF2B5EF4-FFF2-40B4-BE49-F238E27FC236}">
                <a16:creationId xmlns:a16="http://schemas.microsoft.com/office/drawing/2014/main" id="{244942B1-9BA3-E6C9-601B-4D9BD5E6F63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26632" y="1870220"/>
            <a:ext cx="6115050" cy="3999418"/>
          </a:xfrm>
          <a:prstGeom prst="rect">
            <a:avLst/>
          </a:prstGeom>
          <a:noFill/>
          <a:ln>
            <a:noFill/>
          </a:ln>
        </p:spPr>
      </p:pic>
    </p:spTree>
    <p:extLst>
      <p:ext uri="{BB962C8B-B14F-4D97-AF65-F5344CB8AC3E}">
        <p14:creationId xmlns:p14="http://schemas.microsoft.com/office/powerpoint/2010/main" val="87677756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2F25B8-A0BE-D349-B9F8-BD7F4D9E9A6E}"/>
              </a:ext>
            </a:extLst>
          </p:cNvPr>
          <p:cNvSpPr>
            <a:spLocks noGrp="1"/>
          </p:cNvSpPr>
          <p:nvPr>
            <p:ph type="ctrTitle"/>
          </p:nvPr>
        </p:nvSpPr>
        <p:spPr>
          <a:xfrm>
            <a:off x="6816725" y="1268413"/>
            <a:ext cx="5294762" cy="2031677"/>
          </a:xfrm>
        </p:spPr>
        <p:txBody>
          <a:bodyPr/>
          <a:lstStyle/>
          <a:p>
            <a:pPr marL="285750" indent="-285750">
              <a:lnSpc>
                <a:spcPct val="150000"/>
              </a:lnSpc>
              <a:buFont typeface="Arial" panose="020B0604020202020204" pitchFamily="34" charset="0"/>
              <a:buChar char="•"/>
            </a:pPr>
            <a:r>
              <a:rPr lang="en-GB" sz="3200" dirty="0"/>
              <a:t>Finding the components</a:t>
            </a:r>
          </a:p>
        </p:txBody>
      </p:sp>
      <p:pic>
        <p:nvPicPr>
          <p:cNvPr id="4" name="Afbeelding 3">
            <a:extLst>
              <a:ext uri="{FF2B5EF4-FFF2-40B4-BE49-F238E27FC236}">
                <a16:creationId xmlns:a16="http://schemas.microsoft.com/office/drawing/2014/main" id="{CD847DE4-BB65-E345-BC6D-0368A558708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
          <a:stretch/>
        </p:blipFill>
        <p:spPr>
          <a:xfrm>
            <a:off x="0" y="0"/>
            <a:ext cx="6096000" cy="6858000"/>
          </a:xfrm>
          <a:prstGeom prst="rect">
            <a:avLst/>
          </a:prstGeom>
        </p:spPr>
      </p:pic>
      <p:pic>
        <p:nvPicPr>
          <p:cNvPr id="6" name="Afbeelding 5">
            <a:extLst>
              <a:ext uri="{FF2B5EF4-FFF2-40B4-BE49-F238E27FC236}">
                <a16:creationId xmlns:a16="http://schemas.microsoft.com/office/drawing/2014/main" id="{108F1485-152B-894C-AE5E-AB12F2DA033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311860444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15938" y="549275"/>
            <a:ext cx="11160125" cy="605367"/>
          </a:xfrm>
        </p:spPr>
        <p:txBody>
          <a:bodyPr>
            <a:normAutofit fontScale="90000"/>
          </a:bodyPr>
          <a:lstStyle/>
          <a:p>
            <a:r>
              <a:rPr lang="en-GB" dirty="0"/>
              <a:t>Finding the components</a:t>
            </a:r>
            <a:br>
              <a:rPr lang="en-GB" dirty="0"/>
            </a:br>
            <a:endParaRPr lang="en-GB" sz="1600" b="0" dirty="0"/>
          </a:p>
        </p:txBody>
      </p:sp>
      <p:pic>
        <p:nvPicPr>
          <p:cNvPr id="5" name="Afbeelding 4">
            <a:extLst>
              <a:ext uri="{FF2B5EF4-FFF2-40B4-BE49-F238E27FC236}">
                <a16:creationId xmlns:a16="http://schemas.microsoft.com/office/drawing/2014/main" id="{D8510453-F08C-3347-AA3E-84AC656414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
        <p:nvSpPr>
          <p:cNvPr id="9" name="Ondertitel 2"/>
          <p:cNvSpPr txBox="1">
            <a:spLocks/>
          </p:cNvSpPr>
          <p:nvPr/>
        </p:nvSpPr>
        <p:spPr>
          <a:xfrm>
            <a:off x="515937" y="4092971"/>
            <a:ext cx="7501995" cy="2857500"/>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0" lvl="1" indent="-457200" algn="l" fontAlgn="base">
              <a:lnSpc>
                <a:spcPct val="100000"/>
              </a:lnSpc>
              <a:buFont typeface="Arial" panose="020B0604020202020204" pitchFamily="34" charset="0"/>
              <a:buChar char="•"/>
            </a:pPr>
            <a:endParaRPr lang="nl-NL" sz="1600" dirty="0"/>
          </a:p>
          <a:p>
            <a:pPr marL="914400" lvl="1" indent="-457200" algn="l" fontAlgn="base">
              <a:lnSpc>
                <a:spcPct val="100000"/>
              </a:lnSpc>
              <a:buFont typeface="Arial" panose="020B0604020202020204" pitchFamily="34" charset="0"/>
              <a:buChar char="•"/>
            </a:pPr>
            <a:endParaRPr lang="nl-NL" sz="1600" dirty="0"/>
          </a:p>
        </p:txBody>
      </p:sp>
      <p:sp>
        <p:nvSpPr>
          <p:cNvPr id="11" name="Ondertitel 2"/>
          <p:cNvSpPr>
            <a:spLocks noGrp="1"/>
          </p:cNvSpPr>
          <p:nvPr>
            <p:ph type="subTitle" idx="1"/>
          </p:nvPr>
        </p:nvSpPr>
        <p:spPr>
          <a:xfrm>
            <a:off x="623513" y="2000250"/>
            <a:ext cx="11568487" cy="2857500"/>
          </a:xfrm>
        </p:spPr>
        <p:txBody>
          <a:bodyPr>
            <a:noAutofit/>
          </a:bodyPr>
          <a:lstStyle/>
          <a:p>
            <a:pPr marL="342900" indent="-342900" fontAlgn="base">
              <a:lnSpc>
                <a:spcPct val="100000"/>
              </a:lnSpc>
              <a:buFont typeface="Arial" panose="020B0604020202020204" pitchFamily="34" charset="0"/>
              <a:buChar char="•"/>
            </a:pPr>
            <a:r>
              <a:rPr lang="nl-BE" sz="2000" dirty="0" err="1"/>
              <a:t>Components</a:t>
            </a:r>
            <a:r>
              <a:rPr lang="nl-BE" sz="2000" dirty="0"/>
              <a:t> list </a:t>
            </a:r>
            <a:r>
              <a:rPr lang="nl-BE" sz="2000" dirty="0" err="1"/>
              <a:t>from</a:t>
            </a:r>
            <a:r>
              <a:rPr lang="nl-BE" sz="2000" dirty="0"/>
              <a:t> </a:t>
            </a:r>
            <a:r>
              <a:rPr lang="nl-BE" sz="2000" dirty="0" err="1"/>
              <a:t>Elektor</a:t>
            </a:r>
            <a:endParaRPr lang="nl-BE" sz="2000" dirty="0"/>
          </a:p>
          <a:p>
            <a:pPr marL="342900" indent="-342900" fontAlgn="base">
              <a:lnSpc>
                <a:spcPct val="100000"/>
              </a:lnSpc>
              <a:buFont typeface="Arial" panose="020B0604020202020204" pitchFamily="34" charset="0"/>
              <a:buChar char="•"/>
            </a:pPr>
            <a:r>
              <a:rPr lang="nl-BE" sz="2000" dirty="0" err="1"/>
              <a:t>Finding</a:t>
            </a:r>
            <a:r>
              <a:rPr lang="nl-BE" sz="2000" dirty="0"/>
              <a:t> </a:t>
            </a:r>
            <a:r>
              <a:rPr lang="nl-BE" sz="2000" dirty="0" err="1"/>
              <a:t>the</a:t>
            </a:r>
            <a:r>
              <a:rPr lang="nl-BE" sz="2000" dirty="0"/>
              <a:t> </a:t>
            </a:r>
            <a:r>
              <a:rPr lang="nl-BE" sz="2000" dirty="0" err="1"/>
              <a:t>same</a:t>
            </a:r>
            <a:r>
              <a:rPr lang="nl-BE" sz="2000" dirty="0"/>
              <a:t> </a:t>
            </a:r>
            <a:r>
              <a:rPr lang="nl-BE" sz="2000" dirty="0" err="1"/>
              <a:t>components</a:t>
            </a:r>
            <a:r>
              <a:rPr lang="nl-BE" sz="2000" dirty="0"/>
              <a:t> on Mousser.com</a:t>
            </a:r>
          </a:p>
          <a:p>
            <a:pPr marL="342900" indent="-342900" fontAlgn="base">
              <a:lnSpc>
                <a:spcPct val="100000"/>
              </a:lnSpc>
              <a:buFont typeface="Arial" panose="020B0604020202020204" pitchFamily="34" charset="0"/>
              <a:buChar char="•"/>
            </a:pPr>
            <a:r>
              <a:rPr lang="nl-BE" sz="2000" dirty="0"/>
              <a:t>Ordering </a:t>
            </a:r>
            <a:r>
              <a:rPr lang="nl-BE" sz="2000" dirty="0" err="1"/>
              <a:t>the</a:t>
            </a:r>
            <a:r>
              <a:rPr lang="nl-BE" sz="2000" dirty="0"/>
              <a:t> </a:t>
            </a:r>
            <a:r>
              <a:rPr lang="nl-BE" sz="2000" dirty="0" err="1"/>
              <a:t>components</a:t>
            </a:r>
            <a:r>
              <a:rPr lang="nl-BE" sz="2000" dirty="0"/>
              <a:t> in a </a:t>
            </a:r>
            <a:r>
              <a:rPr lang="nl-BE" sz="2000" dirty="0" err="1"/>
              <a:t>group</a:t>
            </a:r>
            <a:endParaRPr lang="nl-BE" sz="2000" dirty="0"/>
          </a:p>
          <a:p>
            <a:pPr marL="342900" indent="-342900" fontAlgn="base">
              <a:lnSpc>
                <a:spcPct val="100000"/>
              </a:lnSpc>
              <a:buFont typeface="Arial" panose="020B0604020202020204" pitchFamily="34" charset="0"/>
              <a:buChar char="•"/>
            </a:pPr>
            <a:r>
              <a:rPr lang="nl-BE" sz="2000" dirty="0" err="1"/>
              <a:t>Importing</a:t>
            </a:r>
            <a:r>
              <a:rPr lang="nl-BE" sz="2000" dirty="0"/>
              <a:t> </a:t>
            </a:r>
            <a:r>
              <a:rPr lang="nl-BE" sz="2000" dirty="0" err="1"/>
              <a:t>components</a:t>
            </a:r>
            <a:r>
              <a:rPr lang="nl-BE" sz="2000" dirty="0"/>
              <a:t> in </a:t>
            </a:r>
            <a:r>
              <a:rPr lang="nl-BE" sz="2000" dirty="0" err="1"/>
              <a:t>Altium</a:t>
            </a:r>
            <a:endParaRPr lang="nl-BE" sz="2000" dirty="0"/>
          </a:p>
          <a:p>
            <a:pPr marL="800100" lvl="1" indent="-342900" algn="l" fontAlgn="base">
              <a:lnSpc>
                <a:spcPct val="100000"/>
              </a:lnSpc>
              <a:buFont typeface="Arial" panose="020B0604020202020204" pitchFamily="34" charset="0"/>
              <a:buChar char="•"/>
            </a:pPr>
            <a:endParaRPr lang="nl-BE" sz="1600" dirty="0"/>
          </a:p>
          <a:p>
            <a:pPr marL="800100" lvl="1" indent="-342900" algn="l" fontAlgn="base">
              <a:lnSpc>
                <a:spcPct val="100000"/>
              </a:lnSpc>
              <a:buFont typeface="Arial" panose="020B0604020202020204" pitchFamily="34" charset="0"/>
              <a:buChar char="•"/>
            </a:pPr>
            <a:endParaRPr lang="nl-NL" sz="1200" dirty="0"/>
          </a:p>
          <a:p>
            <a:pPr marL="342900" indent="-342900" fontAlgn="base">
              <a:lnSpc>
                <a:spcPct val="100000"/>
              </a:lnSpc>
              <a:buFont typeface="Arial" panose="020B0604020202020204" pitchFamily="34" charset="0"/>
              <a:buChar char="•"/>
            </a:pPr>
            <a:endParaRPr lang="nl-NL" sz="2000" dirty="0"/>
          </a:p>
        </p:txBody>
      </p:sp>
    </p:spTree>
    <p:extLst>
      <p:ext uri="{BB962C8B-B14F-4D97-AF65-F5344CB8AC3E}">
        <p14:creationId xmlns:p14="http://schemas.microsoft.com/office/powerpoint/2010/main" val="30014108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2F25B8-A0BE-D349-B9F8-BD7F4D9E9A6E}"/>
              </a:ext>
            </a:extLst>
          </p:cNvPr>
          <p:cNvSpPr>
            <a:spLocks noGrp="1"/>
          </p:cNvSpPr>
          <p:nvPr>
            <p:ph type="ctrTitle"/>
          </p:nvPr>
        </p:nvSpPr>
        <p:spPr>
          <a:xfrm>
            <a:off x="6816725" y="1268413"/>
            <a:ext cx="5294762" cy="2031677"/>
          </a:xfrm>
        </p:spPr>
        <p:txBody>
          <a:bodyPr/>
          <a:lstStyle/>
          <a:p>
            <a:pPr marL="285750" indent="-285750">
              <a:lnSpc>
                <a:spcPct val="150000"/>
              </a:lnSpc>
              <a:buFont typeface="Arial" panose="020B0604020202020204" pitchFamily="34" charset="0"/>
              <a:buChar char="•"/>
            </a:pPr>
            <a:r>
              <a:rPr lang="en-GB" sz="3200" dirty="0"/>
              <a:t>Schematics designing</a:t>
            </a:r>
          </a:p>
        </p:txBody>
      </p:sp>
      <p:pic>
        <p:nvPicPr>
          <p:cNvPr id="4" name="Afbeelding 3">
            <a:extLst>
              <a:ext uri="{FF2B5EF4-FFF2-40B4-BE49-F238E27FC236}">
                <a16:creationId xmlns:a16="http://schemas.microsoft.com/office/drawing/2014/main" id="{CD847DE4-BB65-E345-BC6D-0368A558708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
          <a:stretch/>
        </p:blipFill>
        <p:spPr>
          <a:xfrm>
            <a:off x="0" y="0"/>
            <a:ext cx="6096000" cy="6858000"/>
          </a:xfrm>
          <a:prstGeom prst="rect">
            <a:avLst/>
          </a:prstGeom>
        </p:spPr>
      </p:pic>
      <p:pic>
        <p:nvPicPr>
          <p:cNvPr id="6" name="Afbeelding 5">
            <a:extLst>
              <a:ext uri="{FF2B5EF4-FFF2-40B4-BE49-F238E27FC236}">
                <a16:creationId xmlns:a16="http://schemas.microsoft.com/office/drawing/2014/main" id="{108F1485-152B-894C-AE5E-AB12F2DA033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102237916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15938" y="549275"/>
            <a:ext cx="11160125" cy="605367"/>
          </a:xfrm>
        </p:spPr>
        <p:txBody>
          <a:bodyPr>
            <a:normAutofit fontScale="90000"/>
          </a:bodyPr>
          <a:lstStyle/>
          <a:p>
            <a:r>
              <a:rPr lang="en-GB" dirty="0"/>
              <a:t>Schematic design</a:t>
            </a:r>
            <a:br>
              <a:rPr lang="en-GB" dirty="0"/>
            </a:br>
            <a:endParaRPr lang="en-GB" sz="1600" b="0" dirty="0"/>
          </a:p>
        </p:txBody>
      </p:sp>
      <p:pic>
        <p:nvPicPr>
          <p:cNvPr id="5" name="Afbeelding 4">
            <a:extLst>
              <a:ext uri="{FF2B5EF4-FFF2-40B4-BE49-F238E27FC236}">
                <a16:creationId xmlns:a16="http://schemas.microsoft.com/office/drawing/2014/main" id="{D8510453-F08C-3347-AA3E-84AC656414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
        <p:nvSpPr>
          <p:cNvPr id="9" name="Ondertitel 2"/>
          <p:cNvSpPr txBox="1">
            <a:spLocks/>
          </p:cNvSpPr>
          <p:nvPr/>
        </p:nvSpPr>
        <p:spPr>
          <a:xfrm>
            <a:off x="515937" y="4092971"/>
            <a:ext cx="7501995" cy="2857500"/>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0" lvl="1" indent="-457200" algn="l" fontAlgn="base">
              <a:lnSpc>
                <a:spcPct val="100000"/>
              </a:lnSpc>
              <a:buFont typeface="Arial" panose="020B0604020202020204" pitchFamily="34" charset="0"/>
              <a:buChar char="•"/>
            </a:pPr>
            <a:endParaRPr lang="nl-NL" sz="1600" dirty="0"/>
          </a:p>
          <a:p>
            <a:pPr marL="914400" lvl="1" indent="-457200" algn="l" fontAlgn="base">
              <a:lnSpc>
                <a:spcPct val="100000"/>
              </a:lnSpc>
              <a:buFont typeface="Arial" panose="020B0604020202020204" pitchFamily="34" charset="0"/>
              <a:buChar char="•"/>
            </a:pPr>
            <a:endParaRPr lang="nl-NL" sz="1600" dirty="0"/>
          </a:p>
        </p:txBody>
      </p:sp>
      <p:sp>
        <p:nvSpPr>
          <p:cNvPr id="11" name="Ondertitel 2"/>
          <p:cNvSpPr>
            <a:spLocks noGrp="1"/>
          </p:cNvSpPr>
          <p:nvPr>
            <p:ph type="subTitle" idx="1"/>
          </p:nvPr>
        </p:nvSpPr>
        <p:spPr>
          <a:xfrm>
            <a:off x="515937" y="2000249"/>
            <a:ext cx="11568487" cy="2857500"/>
          </a:xfrm>
        </p:spPr>
        <p:txBody>
          <a:bodyPr>
            <a:noAutofit/>
          </a:bodyPr>
          <a:lstStyle/>
          <a:p>
            <a:pPr marL="342900" indent="-342900" fontAlgn="base">
              <a:lnSpc>
                <a:spcPct val="100000"/>
              </a:lnSpc>
              <a:buFont typeface="Arial" panose="020B0604020202020204" pitchFamily="34" charset="0"/>
              <a:buChar char="•"/>
            </a:pPr>
            <a:r>
              <a:rPr lang="en-GB" sz="2000" dirty="0"/>
              <a:t>Recreating </a:t>
            </a:r>
            <a:r>
              <a:rPr lang="en-GB" sz="2000" dirty="0" err="1"/>
              <a:t>Elektor</a:t>
            </a:r>
            <a:r>
              <a:rPr lang="en-GB" sz="2000" dirty="0"/>
              <a:t> schematics</a:t>
            </a:r>
          </a:p>
          <a:p>
            <a:pPr marL="342900" indent="-342900" fontAlgn="base">
              <a:lnSpc>
                <a:spcPct val="100000"/>
              </a:lnSpc>
              <a:buFont typeface="Arial" panose="020B0604020202020204" pitchFamily="34" charset="0"/>
              <a:buChar char="•"/>
            </a:pPr>
            <a:r>
              <a:rPr lang="en-GB" sz="2000" dirty="0"/>
              <a:t>Making no mistakes</a:t>
            </a:r>
          </a:p>
          <a:p>
            <a:pPr marL="342900" indent="-342900" fontAlgn="base">
              <a:lnSpc>
                <a:spcPct val="100000"/>
              </a:lnSpc>
              <a:buFont typeface="Arial" panose="020B0604020202020204" pitchFamily="34" charset="0"/>
              <a:buChar char="•"/>
            </a:pPr>
            <a:endParaRPr lang="nl-BE" sz="2000" dirty="0"/>
          </a:p>
          <a:p>
            <a:pPr marL="800100" lvl="1" indent="-342900" algn="l" fontAlgn="base">
              <a:lnSpc>
                <a:spcPct val="100000"/>
              </a:lnSpc>
              <a:buFont typeface="Arial" panose="020B0604020202020204" pitchFamily="34" charset="0"/>
              <a:buChar char="•"/>
            </a:pPr>
            <a:endParaRPr lang="nl-BE" sz="1600" dirty="0"/>
          </a:p>
          <a:p>
            <a:pPr marL="800100" lvl="1" indent="-342900" algn="l" fontAlgn="base">
              <a:lnSpc>
                <a:spcPct val="100000"/>
              </a:lnSpc>
              <a:buFont typeface="Arial" panose="020B0604020202020204" pitchFamily="34" charset="0"/>
              <a:buChar char="•"/>
            </a:pPr>
            <a:endParaRPr lang="nl-NL" sz="1200" dirty="0"/>
          </a:p>
          <a:p>
            <a:pPr marL="342900" indent="-342900" fontAlgn="base">
              <a:lnSpc>
                <a:spcPct val="100000"/>
              </a:lnSpc>
              <a:buFont typeface="Arial" panose="020B0604020202020204" pitchFamily="34" charset="0"/>
              <a:buChar char="•"/>
            </a:pPr>
            <a:endParaRPr lang="nl-NL" sz="2000" dirty="0"/>
          </a:p>
        </p:txBody>
      </p:sp>
      <p:pic>
        <p:nvPicPr>
          <p:cNvPr id="7" name="Picture 6" descr="Diagram, schematic&#10;&#10;Description automatically generated">
            <a:extLst>
              <a:ext uri="{FF2B5EF4-FFF2-40B4-BE49-F238E27FC236}">
                <a16:creationId xmlns:a16="http://schemas.microsoft.com/office/drawing/2014/main" id="{22FB89ED-FBF7-752E-02D6-A14623EE6997}"/>
              </a:ext>
            </a:extLst>
          </p:cNvPr>
          <p:cNvPicPr>
            <a:picLocks noChangeAspect="1"/>
          </p:cNvPicPr>
          <p:nvPr/>
        </p:nvPicPr>
        <p:blipFill>
          <a:blip r:embed="rId4"/>
          <a:stretch>
            <a:fillRect/>
          </a:stretch>
        </p:blipFill>
        <p:spPr>
          <a:xfrm>
            <a:off x="5803439" y="1421447"/>
            <a:ext cx="6072505" cy="4015105"/>
          </a:xfrm>
          <a:prstGeom prst="rect">
            <a:avLst/>
          </a:prstGeom>
        </p:spPr>
      </p:pic>
    </p:spTree>
    <p:extLst>
      <p:ext uri="{BB962C8B-B14F-4D97-AF65-F5344CB8AC3E}">
        <p14:creationId xmlns:p14="http://schemas.microsoft.com/office/powerpoint/2010/main" val="375186449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2F25B8-A0BE-D349-B9F8-BD7F4D9E9A6E}"/>
              </a:ext>
            </a:extLst>
          </p:cNvPr>
          <p:cNvSpPr>
            <a:spLocks noGrp="1"/>
          </p:cNvSpPr>
          <p:nvPr>
            <p:ph type="ctrTitle"/>
          </p:nvPr>
        </p:nvSpPr>
        <p:spPr>
          <a:xfrm>
            <a:off x="6816725" y="1268413"/>
            <a:ext cx="5294762" cy="2031677"/>
          </a:xfrm>
        </p:spPr>
        <p:txBody>
          <a:bodyPr/>
          <a:lstStyle/>
          <a:p>
            <a:pPr marL="285750" indent="-285750">
              <a:lnSpc>
                <a:spcPct val="150000"/>
              </a:lnSpc>
              <a:buFont typeface="Arial" panose="020B0604020202020204" pitchFamily="34" charset="0"/>
              <a:buChar char="•"/>
            </a:pPr>
            <a:r>
              <a:rPr lang="en-GB" sz="3200" dirty="0"/>
              <a:t>PCB designing</a:t>
            </a:r>
          </a:p>
        </p:txBody>
      </p:sp>
      <p:pic>
        <p:nvPicPr>
          <p:cNvPr id="4" name="Afbeelding 3">
            <a:extLst>
              <a:ext uri="{FF2B5EF4-FFF2-40B4-BE49-F238E27FC236}">
                <a16:creationId xmlns:a16="http://schemas.microsoft.com/office/drawing/2014/main" id="{CD847DE4-BB65-E345-BC6D-0368A558708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
          <a:stretch/>
        </p:blipFill>
        <p:spPr>
          <a:xfrm>
            <a:off x="0" y="0"/>
            <a:ext cx="6096000" cy="6858000"/>
          </a:xfrm>
          <a:prstGeom prst="rect">
            <a:avLst/>
          </a:prstGeom>
        </p:spPr>
      </p:pic>
      <p:pic>
        <p:nvPicPr>
          <p:cNvPr id="6" name="Afbeelding 5">
            <a:extLst>
              <a:ext uri="{FF2B5EF4-FFF2-40B4-BE49-F238E27FC236}">
                <a16:creationId xmlns:a16="http://schemas.microsoft.com/office/drawing/2014/main" id="{108F1485-152B-894C-AE5E-AB12F2DA033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319046438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15938" y="549275"/>
            <a:ext cx="11160125" cy="605367"/>
          </a:xfrm>
        </p:spPr>
        <p:txBody>
          <a:bodyPr>
            <a:normAutofit fontScale="90000"/>
          </a:bodyPr>
          <a:lstStyle/>
          <a:p>
            <a:r>
              <a:rPr lang="en-GB" dirty="0"/>
              <a:t>PCB designing</a:t>
            </a:r>
            <a:br>
              <a:rPr lang="en-GB" dirty="0"/>
            </a:br>
            <a:endParaRPr lang="en-GB" sz="1600" b="0" dirty="0"/>
          </a:p>
        </p:txBody>
      </p:sp>
      <p:pic>
        <p:nvPicPr>
          <p:cNvPr id="5" name="Afbeelding 4">
            <a:extLst>
              <a:ext uri="{FF2B5EF4-FFF2-40B4-BE49-F238E27FC236}">
                <a16:creationId xmlns:a16="http://schemas.microsoft.com/office/drawing/2014/main" id="{D8510453-F08C-3347-AA3E-84AC656414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
        <p:nvSpPr>
          <p:cNvPr id="9" name="Ondertitel 2"/>
          <p:cNvSpPr txBox="1">
            <a:spLocks/>
          </p:cNvSpPr>
          <p:nvPr/>
        </p:nvSpPr>
        <p:spPr>
          <a:xfrm>
            <a:off x="515937" y="4092971"/>
            <a:ext cx="7501995" cy="2857500"/>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0" lvl="1" indent="-457200" algn="l" fontAlgn="base">
              <a:lnSpc>
                <a:spcPct val="100000"/>
              </a:lnSpc>
              <a:buFont typeface="Arial" panose="020B0604020202020204" pitchFamily="34" charset="0"/>
              <a:buChar char="•"/>
            </a:pPr>
            <a:endParaRPr lang="nl-NL" sz="1600" dirty="0"/>
          </a:p>
          <a:p>
            <a:pPr marL="914400" lvl="1" indent="-457200" algn="l" fontAlgn="base">
              <a:lnSpc>
                <a:spcPct val="100000"/>
              </a:lnSpc>
              <a:buFont typeface="Arial" panose="020B0604020202020204" pitchFamily="34" charset="0"/>
              <a:buChar char="•"/>
            </a:pPr>
            <a:endParaRPr lang="nl-NL" sz="1600" dirty="0"/>
          </a:p>
        </p:txBody>
      </p:sp>
      <p:sp>
        <p:nvSpPr>
          <p:cNvPr id="11" name="Ondertitel 2"/>
          <p:cNvSpPr>
            <a:spLocks noGrp="1"/>
          </p:cNvSpPr>
          <p:nvPr>
            <p:ph type="subTitle" idx="1"/>
          </p:nvPr>
        </p:nvSpPr>
        <p:spPr>
          <a:xfrm>
            <a:off x="515937" y="2000250"/>
            <a:ext cx="11568487" cy="2857500"/>
          </a:xfrm>
        </p:spPr>
        <p:txBody>
          <a:bodyPr>
            <a:noAutofit/>
          </a:bodyPr>
          <a:lstStyle/>
          <a:p>
            <a:pPr marL="342900" indent="-342900" fontAlgn="base">
              <a:lnSpc>
                <a:spcPct val="100000"/>
              </a:lnSpc>
              <a:buFont typeface="Arial" panose="020B0604020202020204" pitchFamily="34" charset="0"/>
              <a:buChar char="•"/>
            </a:pPr>
            <a:r>
              <a:rPr lang="en-GB" sz="2000" dirty="0"/>
              <a:t>Placing components</a:t>
            </a:r>
          </a:p>
          <a:p>
            <a:pPr marL="342900" indent="-342900" fontAlgn="base">
              <a:lnSpc>
                <a:spcPct val="100000"/>
              </a:lnSpc>
              <a:buFont typeface="Arial" panose="020B0604020202020204" pitchFamily="34" charset="0"/>
              <a:buChar char="•"/>
            </a:pPr>
            <a:r>
              <a:rPr lang="en-GB" sz="2000" dirty="0"/>
              <a:t>Auto-routing</a:t>
            </a:r>
          </a:p>
          <a:p>
            <a:pPr marL="342900" indent="-342900" fontAlgn="base">
              <a:lnSpc>
                <a:spcPct val="100000"/>
              </a:lnSpc>
              <a:buFont typeface="Arial" panose="020B0604020202020204" pitchFamily="34" charset="0"/>
              <a:buChar char="•"/>
            </a:pPr>
            <a:r>
              <a:rPr lang="en-GB" sz="2000" dirty="0"/>
              <a:t>Checking auto-route</a:t>
            </a:r>
          </a:p>
          <a:p>
            <a:pPr marL="342900" indent="-342900" fontAlgn="base">
              <a:lnSpc>
                <a:spcPct val="100000"/>
              </a:lnSpc>
              <a:buFont typeface="Arial" panose="020B0604020202020204" pitchFamily="34" charset="0"/>
              <a:buChar char="•"/>
            </a:pPr>
            <a:r>
              <a:rPr lang="en-GB" sz="2000" dirty="0"/>
              <a:t>Make tracers wider</a:t>
            </a:r>
          </a:p>
          <a:p>
            <a:pPr marL="342900" indent="-342900" fontAlgn="base">
              <a:lnSpc>
                <a:spcPct val="100000"/>
              </a:lnSpc>
              <a:buFont typeface="Arial" panose="020B0604020202020204" pitchFamily="34" charset="0"/>
              <a:buChar char="•"/>
            </a:pPr>
            <a:r>
              <a:rPr lang="en-GB" sz="2000" dirty="0"/>
              <a:t>Adding polygons</a:t>
            </a:r>
          </a:p>
          <a:p>
            <a:pPr marL="342900" indent="-342900" fontAlgn="base">
              <a:lnSpc>
                <a:spcPct val="100000"/>
              </a:lnSpc>
              <a:buFont typeface="Arial" panose="020B0604020202020204" pitchFamily="34" charset="0"/>
              <a:buChar char="•"/>
            </a:pPr>
            <a:r>
              <a:rPr lang="en-GB" sz="2000" dirty="0"/>
              <a:t>Ordering PCB on JLCPCB.com (in group)</a:t>
            </a:r>
          </a:p>
          <a:p>
            <a:pPr marL="800100" lvl="1" indent="-342900" algn="l" fontAlgn="base">
              <a:lnSpc>
                <a:spcPct val="100000"/>
              </a:lnSpc>
              <a:buFont typeface="Arial" panose="020B0604020202020204" pitchFamily="34" charset="0"/>
              <a:buChar char="•"/>
            </a:pPr>
            <a:endParaRPr lang="nl-BE" sz="1600" dirty="0"/>
          </a:p>
          <a:p>
            <a:pPr marL="800100" lvl="1" indent="-342900" algn="l" fontAlgn="base">
              <a:lnSpc>
                <a:spcPct val="100000"/>
              </a:lnSpc>
              <a:buFont typeface="Arial" panose="020B0604020202020204" pitchFamily="34" charset="0"/>
              <a:buChar char="•"/>
            </a:pPr>
            <a:endParaRPr lang="nl-NL" sz="1200" dirty="0"/>
          </a:p>
          <a:p>
            <a:pPr marL="342900" indent="-342900" fontAlgn="base">
              <a:lnSpc>
                <a:spcPct val="100000"/>
              </a:lnSpc>
              <a:buFont typeface="Arial" panose="020B0604020202020204" pitchFamily="34" charset="0"/>
              <a:buChar char="•"/>
            </a:pPr>
            <a:endParaRPr lang="nl-NL" sz="2000" dirty="0"/>
          </a:p>
        </p:txBody>
      </p:sp>
      <p:pic>
        <p:nvPicPr>
          <p:cNvPr id="6" name="Picture 5" descr="A picture containing circuit, electronics&#10;&#10;Description automatically generated">
            <a:extLst>
              <a:ext uri="{FF2B5EF4-FFF2-40B4-BE49-F238E27FC236}">
                <a16:creationId xmlns:a16="http://schemas.microsoft.com/office/drawing/2014/main" id="{FAE9FB41-94A3-8495-4600-D8B4A89CDA6E}"/>
              </a:ext>
            </a:extLst>
          </p:cNvPr>
          <p:cNvPicPr>
            <a:picLocks noChangeAspect="1"/>
          </p:cNvPicPr>
          <p:nvPr/>
        </p:nvPicPr>
        <p:blipFill>
          <a:blip r:embed="rId4"/>
          <a:stretch>
            <a:fillRect/>
          </a:stretch>
        </p:blipFill>
        <p:spPr>
          <a:xfrm>
            <a:off x="8596702" y="3296452"/>
            <a:ext cx="2186161" cy="2125421"/>
          </a:xfrm>
          <a:prstGeom prst="rect">
            <a:avLst/>
          </a:prstGeom>
        </p:spPr>
      </p:pic>
      <p:pic>
        <p:nvPicPr>
          <p:cNvPr id="7" name="Picture 6" descr="A picture containing diagram&#10;&#10;Description automatically generated">
            <a:extLst>
              <a:ext uri="{FF2B5EF4-FFF2-40B4-BE49-F238E27FC236}">
                <a16:creationId xmlns:a16="http://schemas.microsoft.com/office/drawing/2014/main" id="{7F6717F4-EFB3-DD6E-D5CD-6EE4A9E3D3B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89783" y="1154642"/>
            <a:ext cx="2186161" cy="2141811"/>
          </a:xfrm>
          <a:prstGeom prst="rect">
            <a:avLst/>
          </a:prstGeom>
        </p:spPr>
      </p:pic>
      <p:pic>
        <p:nvPicPr>
          <p:cNvPr id="8" name="Picture 7" descr="A screenshot of a computer&#10;&#10;Description automatically generated with low confidence">
            <a:extLst>
              <a:ext uri="{FF2B5EF4-FFF2-40B4-BE49-F238E27FC236}">
                <a16:creationId xmlns:a16="http://schemas.microsoft.com/office/drawing/2014/main" id="{5CD45076-1272-A485-C1B4-0533735B6D14}"/>
              </a:ext>
            </a:extLst>
          </p:cNvPr>
          <p:cNvPicPr>
            <a:picLocks noChangeAspect="1"/>
          </p:cNvPicPr>
          <p:nvPr/>
        </p:nvPicPr>
        <p:blipFill>
          <a:blip r:embed="rId6"/>
          <a:stretch>
            <a:fillRect/>
          </a:stretch>
        </p:blipFill>
        <p:spPr>
          <a:xfrm>
            <a:off x="7292616" y="1154641"/>
            <a:ext cx="2217606" cy="2141811"/>
          </a:xfrm>
          <a:prstGeom prst="rect">
            <a:avLst/>
          </a:prstGeom>
        </p:spPr>
      </p:pic>
    </p:spTree>
    <p:extLst>
      <p:ext uri="{BB962C8B-B14F-4D97-AF65-F5344CB8AC3E}">
        <p14:creationId xmlns:p14="http://schemas.microsoft.com/office/powerpoint/2010/main" val="426088162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2F25B8-A0BE-D349-B9F8-BD7F4D9E9A6E}"/>
              </a:ext>
            </a:extLst>
          </p:cNvPr>
          <p:cNvSpPr>
            <a:spLocks noGrp="1"/>
          </p:cNvSpPr>
          <p:nvPr>
            <p:ph type="ctrTitle"/>
          </p:nvPr>
        </p:nvSpPr>
        <p:spPr>
          <a:xfrm>
            <a:off x="6816724" y="1268413"/>
            <a:ext cx="5375275" cy="2031677"/>
          </a:xfrm>
        </p:spPr>
        <p:txBody>
          <a:bodyPr/>
          <a:lstStyle/>
          <a:p>
            <a:pPr marL="285750" indent="-285750">
              <a:lnSpc>
                <a:spcPct val="150000"/>
              </a:lnSpc>
              <a:buFont typeface="Arial" panose="020B0604020202020204" pitchFamily="34" charset="0"/>
              <a:buChar char="•"/>
            </a:pPr>
            <a:r>
              <a:rPr lang="en-GB" sz="3200" dirty="0"/>
              <a:t>Soldering the components</a:t>
            </a:r>
          </a:p>
        </p:txBody>
      </p:sp>
      <p:pic>
        <p:nvPicPr>
          <p:cNvPr id="4" name="Afbeelding 3">
            <a:extLst>
              <a:ext uri="{FF2B5EF4-FFF2-40B4-BE49-F238E27FC236}">
                <a16:creationId xmlns:a16="http://schemas.microsoft.com/office/drawing/2014/main" id="{CD847DE4-BB65-E345-BC6D-0368A558708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
          <a:stretch/>
        </p:blipFill>
        <p:spPr>
          <a:xfrm>
            <a:off x="0" y="0"/>
            <a:ext cx="6096000" cy="6858000"/>
          </a:xfrm>
          <a:prstGeom prst="rect">
            <a:avLst/>
          </a:prstGeom>
        </p:spPr>
      </p:pic>
      <p:pic>
        <p:nvPicPr>
          <p:cNvPr id="6" name="Afbeelding 5">
            <a:extLst>
              <a:ext uri="{FF2B5EF4-FFF2-40B4-BE49-F238E27FC236}">
                <a16:creationId xmlns:a16="http://schemas.microsoft.com/office/drawing/2014/main" id="{108F1485-152B-894C-AE5E-AB12F2DA033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3083994343"/>
      </p:ext>
    </p:extLst>
  </p:cSld>
  <p:clrMapOvr>
    <a:masterClrMapping/>
  </p:clrMapOvr>
  <p:transition spd="slow">
    <p:push dir="u"/>
  </p:transition>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9B0F369B8D5A41A86EBCCB50981F58" ma:contentTypeVersion="8" ma:contentTypeDescription="Een nieuw document maken." ma:contentTypeScope="" ma:versionID="54f1bfe3096d8144a1230b154d9b3e5e">
  <xsd:schema xmlns:xsd="http://www.w3.org/2001/XMLSchema" xmlns:xs="http://www.w3.org/2001/XMLSchema" xmlns:p="http://schemas.microsoft.com/office/2006/metadata/properties" xmlns:ns3="82647113-273a-49ba-a4d8-d79a77b526bf" targetNamespace="http://schemas.microsoft.com/office/2006/metadata/properties" ma:root="true" ma:fieldsID="39c3af9e06f2b58254ee1d0dd9d0e893" ns3:_="">
    <xsd:import namespace="82647113-273a-49ba-a4d8-d79a77b526b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647113-273a-49ba-a4d8-d79a77b526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5481E9-B888-4C72-8979-A2A1ADCD61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647113-273a-49ba-a4d8-d79a77b526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51739C-15EF-45BA-A1EA-9C517CD35F8D}">
  <ds:schemaRefs>
    <ds:schemaRef ds:uri="http://schemas.microsoft.com/sharepoint/v3/contenttype/forms"/>
  </ds:schemaRefs>
</ds:datastoreItem>
</file>

<file path=customXml/itemProps3.xml><?xml version="1.0" encoding="utf-8"?>
<ds:datastoreItem xmlns:ds="http://schemas.openxmlformats.org/officeDocument/2006/customXml" ds:itemID="{D09ECA06-6A85-42B6-B323-C57F0E3AFD7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6317</TotalTime>
  <Words>671</Words>
  <Application>Microsoft Office PowerPoint</Application>
  <PresentationFormat>Widescreen</PresentationFormat>
  <Paragraphs>64</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Courier New</vt:lpstr>
      <vt:lpstr>Wingdings</vt:lpstr>
      <vt:lpstr>Kantoorthema</vt:lpstr>
      <vt:lpstr>Project ontwerpen: Soldering Station</vt:lpstr>
      <vt:lpstr>Overview</vt:lpstr>
      <vt:lpstr>Finding the components</vt:lpstr>
      <vt:lpstr>Finding the components </vt:lpstr>
      <vt:lpstr>Schematics designing</vt:lpstr>
      <vt:lpstr>Schematic design </vt:lpstr>
      <vt:lpstr>PCB designing</vt:lpstr>
      <vt:lpstr>PCB designing </vt:lpstr>
      <vt:lpstr>Soldering the components</vt:lpstr>
      <vt:lpstr>Soldering the components</vt:lpstr>
      <vt:lpstr>Case designing</vt:lpstr>
      <vt:lpstr>Case designing </vt:lpstr>
      <vt:lpstr>Questions?</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PXL meets &lt;name&gt;</dc:title>
  <dc:creator>Nick Daenen</dc:creator>
  <cp:lastModifiedBy>Nino Bleus</cp:lastModifiedBy>
  <cp:revision>739</cp:revision>
  <dcterms:created xsi:type="dcterms:W3CDTF">2017-10-12T15:08:04Z</dcterms:created>
  <dcterms:modified xsi:type="dcterms:W3CDTF">2022-05-30T20:03:42Z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0x0101005C9B0F369B8D5A41A86EBCCB50981F58</vt:lpwstr>
  </property>
</Properties>
</file>