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2" r:id="rId9"/>
    <p:sldId id="266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4C6465-E84E-4A9B-9AA8-721A3EC8B4E9}">
          <p14:sldIdLst>
            <p14:sldId id="256"/>
            <p14:sldId id="257"/>
            <p14:sldId id="263"/>
            <p14:sldId id="264"/>
            <p14:sldId id="258"/>
            <p14:sldId id="265"/>
            <p14:sldId id="259"/>
            <p14:sldId id="262"/>
            <p14:sldId id="266"/>
            <p14:sldId id="260"/>
            <p14:sldId id="26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81EF01F-3AC9-494A-BA91-D484537CBCBB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11D2E4-DCDF-41B0-804A-109AEEBCC6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Collective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3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all ranks at value 1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citedBy</a:t>
            </a:r>
            <a:r>
              <a:rPr lang="en-US" dirty="0" smtClean="0"/>
              <a:t> set by inverting citations</a:t>
            </a:r>
          </a:p>
          <a:p>
            <a:r>
              <a:rPr lang="en-US" dirty="0" smtClean="0"/>
              <a:t>Update ranks based on citations</a:t>
            </a:r>
          </a:p>
          <a:p>
            <a:r>
              <a:rPr lang="en-US" dirty="0" smtClean="0"/>
              <a:t>Iterate </a:t>
            </a:r>
            <a:r>
              <a:rPr lang="en-US" dirty="0" err="1" smtClean="0"/>
              <a:t>untill</a:t>
            </a:r>
            <a:r>
              <a:rPr lang="en-US" dirty="0" smtClean="0"/>
              <a:t> no changes or maximum rounds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1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276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0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Unpack the data</a:t>
            </a:r>
          </a:p>
          <a:p>
            <a:r>
              <a:rPr lang="en-US" dirty="0" smtClean="0"/>
              <a:t>Author and term searches</a:t>
            </a:r>
          </a:p>
          <a:p>
            <a:r>
              <a:rPr lang="en-US" dirty="0" smtClean="0"/>
              <a:t>Flask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4915"/>
            <a:ext cx="7162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6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interface query is sent to a search function</a:t>
            </a:r>
          </a:p>
          <a:p>
            <a:r>
              <a:rPr lang="en-US" dirty="0" smtClean="0"/>
              <a:t>Return value is sent back and displayed by Flask (HTML)</a:t>
            </a:r>
          </a:p>
          <a:p>
            <a:r>
              <a:rPr lang="en-US" dirty="0" smtClean="0"/>
              <a:t>Search functions call more complex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adapted to papers</a:t>
            </a:r>
          </a:p>
          <a:p>
            <a:r>
              <a:rPr lang="en-US" dirty="0" smtClean="0"/>
              <a:t>Parameters: data, distance function, n clusters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3267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87" y="3124200"/>
            <a:ext cx="49434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77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dirty="0" smtClean="0"/>
              <a:t>Update clustering until no more changes or maximum rounds reached.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29" y="2133600"/>
            <a:ext cx="64198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4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words smaller than 5 letters and blacklisted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64579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3467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220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term frequency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Invert frequency for </a:t>
            </a:r>
            <a:r>
              <a:rPr lang="en-US" dirty="0" err="1" smtClean="0"/>
              <a:t>idf-dict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3429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term with inverted frequency in document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6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afbeelding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220199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6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115</TotalTime>
  <Words>123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Group #2</vt:lpstr>
      <vt:lpstr>Recommender</vt:lpstr>
      <vt:lpstr>PowerPoint Presentation</vt:lpstr>
      <vt:lpstr>Flask</vt:lpstr>
      <vt:lpstr>Clustering</vt:lpstr>
      <vt:lpstr>PowerPoint Presentation</vt:lpstr>
      <vt:lpstr>TF IDF</vt:lpstr>
      <vt:lpstr>PowerPoint Presentation</vt:lpstr>
      <vt:lpstr>PowerPoint Presentation</vt:lpstr>
      <vt:lpstr>Pagerank</vt:lpstr>
      <vt:lpstr>PowerPoint Presentation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#2</dc:title>
  <dc:creator>Seraph</dc:creator>
  <cp:lastModifiedBy>Seraph</cp:lastModifiedBy>
  <cp:revision>8</cp:revision>
  <dcterms:created xsi:type="dcterms:W3CDTF">2013-12-11T14:57:37Z</dcterms:created>
  <dcterms:modified xsi:type="dcterms:W3CDTF">2013-12-11T16:53:32Z</dcterms:modified>
</cp:coreProperties>
</file>