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0447A-D963-C926-EDB0-D864098B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839E41-1BDA-36D7-C2E5-EEE3242B9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4C68A1-CCC7-5128-24D3-FBAC1F81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6765F0-6DF8-502C-15AC-72603E3C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502790-034D-DE56-E925-F02D0DA7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56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26316-1F37-3FB2-6FFB-D2575185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94AF6C-F5F9-0A58-6455-01EAFDB5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88AD3D-90F7-8400-EEA6-9A1A05C8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3F66B-FAFC-B43A-7318-12551A7E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162709-98F9-1263-DF15-5ABBAD90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14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674DF6-A7D7-A842-114B-60DA1A8FC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D58443-BC00-8E32-5812-A77450F56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770638-846D-233E-4D72-63D77E27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897D80-81F9-4C30-1DAF-EC2C4258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BF17A-BA05-934F-9798-AE146C4E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62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4C416-7EBB-0B26-F15B-22A17C8D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6521C-7D8D-69E7-6F73-C892A829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7FEBEC-FCA8-BECE-6FBA-DE92D33A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67B7D2-9613-5351-49EF-23B03EBB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7DA068-4BB1-CD55-422B-FF9A8820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75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8835C-213D-85D7-424D-43B7118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5C84E-D9C3-495F-4972-EFC32FA7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90120-D906-C389-65A9-D412766F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FF8A30-B0A1-F1FB-1BB0-FA5DD15C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C8F3DA-6C93-A7D5-62E5-723C6C1E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8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03005-2CA2-1E2F-D190-12F6A120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B4257-A259-2D58-AE48-4C93C1DED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4E3D80-49C4-93FA-605C-AA8915E2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B401CC-76B9-E1A1-02DE-F30A16A6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D5EDA3-426C-54B6-BF5B-C63D423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8AF3C6-478F-BE48-B4A1-820D50DE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9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E3178-63BA-3C0B-17EE-C6436D4E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8C2FF0-3740-DBB9-C789-99592790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B5E26E-063D-6C69-FB1C-BA675802D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5BA5E5-9F19-380B-6E82-579BEBE04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DEAC9CB-B4FF-5B5D-61F8-BBC94C31F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3AE5A-613B-8A39-4BC7-14E9F2E8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9B8CC5-5157-032B-B070-8F8DE22A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78C49C-5F22-0F5D-0E6A-99C9DA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06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68114F-E846-167C-0A75-093EBE9F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D3F17B2-7CDD-402D-907E-9FD6861E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4C00EC-5F14-27F0-CADE-3DD1BAE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D89BB9-73D2-88A9-A5BC-7084F25C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23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A30F79-DC97-0146-A0C8-42251F4D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A3FCAF-3DE3-1789-8E16-249C9417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65ED59-2D6B-2C84-D5E0-02A3D4E8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39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F749F-A7B3-9A77-1196-E9F41D0B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036F94-4A35-F748-E2EF-73A3B79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924B94-AF37-CA3F-E536-6B969D62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81AF5-FF48-FD4C-6785-963BF530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84418C-FD18-21B2-C46D-FC3A7B6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C3E1B2-B4A1-E05B-65F9-C9769B9F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4B02A-BBCF-EEDB-22DB-F6CC104F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88E2D41-CD55-37DB-53AF-015822C12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7390CA-0570-ACCD-B784-F886B0C2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D1272E-77E5-E6C0-1272-792C2EAF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065369-F8AB-7E30-6D5E-9D295466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3F3703-C8A5-E536-A55B-D514621A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17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38A358F-8059-9F6E-E0F8-CCFB8C6F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72D6F2-4953-FC75-FBB1-98577156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36325E-FAF1-2883-BF78-BD26A40FC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57605-5E9A-4E58-96B2-17DEB891C42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8A838-40A8-0F4E-5E0D-63818A7ED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7B3CAB-876A-B8F3-7348-2C37368B4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2C037-8A0A-4650-B8EA-CF42DCED48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8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B089EE-447A-0CC7-07C8-5E5CF0ED47AC}"/>
              </a:ext>
            </a:extLst>
          </p:cNvPr>
          <p:cNvSpPr txBox="1"/>
          <p:nvPr/>
        </p:nvSpPr>
        <p:spPr>
          <a:xfrm>
            <a:off x="428624" y="196139"/>
            <a:ext cx="942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https://www.formula1.com/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4F9490-B2DB-7228-C0DF-E1521FBB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8" y="719360"/>
            <a:ext cx="11224076" cy="59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Nino Montagno</dc:creator>
  <cp:lastModifiedBy>Nino Montagno</cp:lastModifiedBy>
  <cp:revision>1</cp:revision>
  <dcterms:created xsi:type="dcterms:W3CDTF">2024-03-24T19:50:50Z</dcterms:created>
  <dcterms:modified xsi:type="dcterms:W3CDTF">2024-03-24T19:53:08Z</dcterms:modified>
</cp:coreProperties>
</file>