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58" r:id="rId5"/>
    <p:sldId id="257" r:id="rId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264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B0906-F207-43F7-91DB-F761CC844D74}" type="datetimeFigureOut">
              <a:rPr lang="fr-FR"/>
              <a:pPr>
                <a:defRPr/>
              </a:pPr>
              <a:t>15/04/2010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B7852-4437-48E7-8C14-D1E6E9E99D37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73C31-8A47-4C9A-B54F-A174AED22A05}" type="datetimeFigureOut">
              <a:rPr lang="fr-FR"/>
              <a:pPr>
                <a:defRPr/>
              </a:pPr>
              <a:t>15/04/2010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83E41-D37D-41FF-8AEF-82FC78826895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16A49-C20B-4A92-B8BA-9FD9C8F51C4A}" type="datetimeFigureOut">
              <a:rPr lang="fr-FR"/>
              <a:pPr>
                <a:defRPr/>
              </a:pPr>
              <a:t>15/04/2010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5BAC8-8B25-4285-9F8A-4191695A8DA0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DA136-4961-4B8D-9DF5-A2063F7B513F}" type="datetimeFigureOut">
              <a:rPr lang="fr-FR"/>
              <a:pPr>
                <a:defRPr/>
              </a:pPr>
              <a:t>15/04/2010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1A494-CD63-45F6-9E18-0545C465BA64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E4CC9-936C-4357-BC0B-CDA0DEEE90BE}" type="datetimeFigureOut">
              <a:rPr lang="fr-FR"/>
              <a:pPr>
                <a:defRPr/>
              </a:pPr>
              <a:t>15/04/2010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CC237-9C4A-4242-B4CD-A3BF106B73F3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73788-A584-4475-907A-EA5B7F8D9379}" type="datetimeFigureOut">
              <a:rPr lang="fr-FR"/>
              <a:pPr>
                <a:defRPr/>
              </a:pPr>
              <a:t>15/04/2010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F57DF-EEC9-499B-8991-5C994B512D9A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8265E-02B7-4FF0-AC23-460CE3C1020F}" type="datetimeFigureOut">
              <a:rPr lang="fr-FR"/>
              <a:pPr>
                <a:defRPr/>
              </a:pPr>
              <a:t>15/04/2010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0F1E2-213A-4127-AA33-4CF0BFEFFF04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99EBD-F54B-4145-B3E8-A034759D91C7}" type="datetimeFigureOut">
              <a:rPr lang="fr-FR"/>
              <a:pPr>
                <a:defRPr/>
              </a:pPr>
              <a:t>15/04/2010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96981-84C1-498B-B2F4-E18B10C9FDF1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1F6BA-C194-423C-9E7F-99810A042AB8}" type="datetimeFigureOut">
              <a:rPr lang="fr-FR"/>
              <a:pPr>
                <a:defRPr/>
              </a:pPr>
              <a:t>15/04/2010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1C967-AA6C-4D14-BBD5-E96D474BC480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1BE6B-BCA6-4988-8596-6CBEDF7D8486}" type="datetimeFigureOut">
              <a:rPr lang="fr-FR"/>
              <a:pPr>
                <a:defRPr/>
              </a:pPr>
              <a:t>15/04/2010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98756-C461-4C01-B320-3FFA8F8E1566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4BA36-C74B-4D72-9D59-E6F42AD108C1}" type="datetimeFigureOut">
              <a:rPr lang="fr-FR"/>
              <a:pPr>
                <a:defRPr/>
              </a:pPr>
              <a:t>15/04/2010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9C536-4341-4300-9E6D-13E273E32A77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82ACA14-2A69-4C77-91CD-77246CDDA7CC}" type="datetimeFigureOut">
              <a:rPr lang="fr-FR"/>
              <a:pPr>
                <a:defRPr/>
              </a:pPr>
              <a:t>15/04/2010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B3FEFEE-EE2E-448B-8322-675A6A5A1F34}" type="slidenum">
              <a:rPr lang="fr-CA"/>
              <a:pPr>
                <a:defRPr/>
              </a:pPr>
              <a:t>‹Nº›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57158" y="285728"/>
            <a:ext cx="84232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Universidad tecnológica Nacional</a:t>
            </a:r>
            <a:endParaRPr lang="es-ES" sz="32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071538" y="928670"/>
            <a:ext cx="68407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s-E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Facultad Regional Córdoba</a:t>
            </a:r>
            <a:endParaRPr lang="es-ES" sz="32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14348" y="1643050"/>
            <a:ext cx="76754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Ingeniería en Sistemas de Información</a:t>
            </a:r>
            <a:endParaRPr lang="es-ES" sz="32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7" name="6 Imagen" descr="utn-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2714620"/>
            <a:ext cx="857256" cy="1131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1428728" y="214290"/>
            <a:ext cx="57695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4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Gestión de Calidad</a:t>
            </a:r>
            <a:endParaRPr lang="es-ES" sz="4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71472" y="1285860"/>
            <a:ext cx="4143404" cy="142876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s-ES" sz="4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Herramientas de la Calidad</a:t>
            </a:r>
            <a:endParaRPr lang="es-ES" sz="4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71472" y="3000372"/>
            <a:ext cx="2428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Creado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por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Barale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Lorena</a:t>
            </a:r>
          </a:p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Merdine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Victoria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Molina, Leandro</a:t>
            </a:r>
          </a:p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Pisciolari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Antonela</a:t>
            </a:r>
            <a:endParaRPr lang="es-A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Title</a:t>
            </a:r>
            <a:endParaRPr lang="fr-CA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36</Words>
  <Application>Microsoft Office PowerPoint</Application>
  <PresentationFormat>Presentación en pantalla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Thème Office</vt:lpstr>
      <vt:lpstr>Diapositiva 1</vt:lpstr>
      <vt:lpstr>Diapositiva 2</vt:lpstr>
      <vt:lpstr>Title</vt:lpstr>
      <vt:lpstr>Title</vt:lpstr>
      <vt:lpstr>Title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Éric Vadeboncoeur</dc:creator>
  <cp:lastModifiedBy>Lorena</cp:lastModifiedBy>
  <cp:revision>25</cp:revision>
  <dcterms:created xsi:type="dcterms:W3CDTF">2008-03-05T16:02:59Z</dcterms:created>
  <dcterms:modified xsi:type="dcterms:W3CDTF">2010-04-16T01:02:31Z</dcterms:modified>
</cp:coreProperties>
</file>