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2" r:id="rId1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18/11/2011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18/11/2011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18/11/2011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18/11/2011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18/11/2011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18/11/2011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18/11/2011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18/11/2011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18/11/2011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18/11/2011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18/11/2011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3D9C-9DC0-4092-A242-D8F8A73AC770}" type="datetimeFigureOut">
              <a:rPr lang="es-AR" smtClean="0"/>
              <a:pPr/>
              <a:t>18/11/2011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0" y="0"/>
            <a:ext cx="8748464" cy="6366404"/>
            <a:chOff x="0" y="0"/>
            <a:chExt cx="8748464" cy="63664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8748464" cy="6366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251520" y="5301208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72008" y="5733256"/>
              <a:ext cx="611560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013" y="1395413"/>
            <a:ext cx="66579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-1476375" y="-76200"/>
            <a:ext cx="12096750" cy="7010400"/>
            <a:chOff x="-1476375" y="-76200"/>
            <a:chExt cx="12096750" cy="7010400"/>
          </a:xfrm>
        </p:grpSpPr>
        <p:pic>
          <p:nvPicPr>
            <p:cNvPr id="1026" name="Picture 2" descr="L:\UTN\5to Año\Proyecto Final\Metalurgica\03_iteraciones\6ta_iteracion\Manuales\Manual de Usuario\Metalsoft_Interfaces\Presupuesto\presupuest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476375" y="-76200"/>
              <a:ext cx="12096750" cy="7010400"/>
            </a:xfrm>
            <a:prstGeom prst="rect">
              <a:avLst/>
            </a:prstGeom>
            <a:noFill/>
          </p:spPr>
        </p:pic>
        <p:sp>
          <p:nvSpPr>
            <p:cNvPr id="11" name="10 Rectángulo"/>
            <p:cNvSpPr/>
            <p:nvPr/>
          </p:nvSpPr>
          <p:spPr>
            <a:xfrm>
              <a:off x="3563888" y="1988840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-1116632" y="1412776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-1332656" y="764704"/>
              <a:ext cx="6480720" cy="64807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-1476375" y="-76200"/>
            <a:ext cx="12096750" cy="7010400"/>
            <a:chOff x="-1476375" y="-76200"/>
            <a:chExt cx="12096750" cy="7010400"/>
          </a:xfrm>
        </p:grpSpPr>
        <p:pic>
          <p:nvPicPr>
            <p:cNvPr id="2050" name="Picture 2" descr="L:\UTN\5to Año\Proyecto Final\Metalurgica\03_iteraciones\6ta_iteracion\Manuales\Manual de Usuario\Metalsoft_Interfaces\Presupuesto\presupuesto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476375" y="-76200"/>
              <a:ext cx="12096750" cy="7010400"/>
            </a:xfrm>
            <a:prstGeom prst="rect">
              <a:avLst/>
            </a:prstGeom>
            <a:noFill/>
          </p:spPr>
        </p:pic>
        <p:sp>
          <p:nvSpPr>
            <p:cNvPr id="6" name="5 Rectángulo redondeado"/>
            <p:cNvSpPr/>
            <p:nvPr/>
          </p:nvSpPr>
          <p:spPr>
            <a:xfrm>
              <a:off x="5364088" y="1124744"/>
              <a:ext cx="4896544" cy="4536504"/>
            </a:xfrm>
            <a:prstGeom prst="roundRect">
              <a:avLst>
                <a:gd name="adj" fmla="val 5503"/>
              </a:avLst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6372200" y="476672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2051720" y="2636912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-1260648" y="2348880"/>
              <a:ext cx="4896544" cy="1224136"/>
            </a:xfrm>
            <a:prstGeom prst="roundRect">
              <a:avLst>
                <a:gd name="adj" fmla="val 5503"/>
              </a:avLst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4932040" y="5733256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-1509713" y="-57150"/>
            <a:ext cx="12163426" cy="6972300"/>
            <a:chOff x="-1509713" y="-57150"/>
            <a:chExt cx="12163426" cy="6972300"/>
          </a:xfrm>
        </p:grpSpPr>
        <p:pic>
          <p:nvPicPr>
            <p:cNvPr id="3074" name="Picture 2" descr="L:\UTN\5to Año\Proyecto Final\Metalurgica\03_iteraciones\6ta_iteracion\Manuales\Manual de Usuario\Metalsoft_Interfaces\Presupuesto\presupuesto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509713" y="-57150"/>
              <a:ext cx="12163426" cy="6972300"/>
            </a:xfrm>
            <a:prstGeom prst="rect">
              <a:avLst/>
            </a:prstGeom>
            <a:noFill/>
          </p:spPr>
        </p:pic>
        <p:sp>
          <p:nvSpPr>
            <p:cNvPr id="3" name="2 Rectángulo"/>
            <p:cNvSpPr/>
            <p:nvPr/>
          </p:nvSpPr>
          <p:spPr>
            <a:xfrm>
              <a:off x="1043608" y="2924944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1043608" y="3573016"/>
              <a:ext cx="6984776" cy="64807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2195736" y="4869160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1500188" y="-57150"/>
            <a:ext cx="12144376" cy="6972300"/>
            <a:chOff x="-1500188" y="-57150"/>
            <a:chExt cx="12144376" cy="6972300"/>
          </a:xfrm>
        </p:grpSpPr>
        <p:pic>
          <p:nvPicPr>
            <p:cNvPr id="4098" name="Picture 2" descr="L:\UTN\5to Año\Proyecto Final\Metalurgica\03_iteraciones\6ta_iteracion\Manuales\Manual de Usuario\Metalsoft_Interfaces\Presupuesto\presupuesto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500188" y="-57150"/>
              <a:ext cx="12144376" cy="6972300"/>
            </a:xfrm>
            <a:prstGeom prst="rect">
              <a:avLst/>
            </a:prstGeom>
            <a:noFill/>
          </p:spPr>
        </p:pic>
        <p:sp>
          <p:nvSpPr>
            <p:cNvPr id="3" name="2 Rectángulo"/>
            <p:cNvSpPr/>
            <p:nvPr/>
          </p:nvSpPr>
          <p:spPr>
            <a:xfrm>
              <a:off x="3563888" y="3573016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-1500188" y="-33338"/>
            <a:ext cx="12144376" cy="6924676"/>
            <a:chOff x="-1500188" y="-33338"/>
            <a:chExt cx="12144376" cy="6924676"/>
          </a:xfrm>
        </p:grpSpPr>
        <p:pic>
          <p:nvPicPr>
            <p:cNvPr id="5122" name="Picture 2" descr="L:\UTN\5to Año\Proyecto Final\Metalurgica\03_iteraciones\6ta_iteracion\Manuales\Manual de Usuario\Metalsoft_Interfaces\Presupuesto\presupuesto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500188" y="-33338"/>
              <a:ext cx="12144376" cy="6924676"/>
            </a:xfrm>
            <a:prstGeom prst="rect">
              <a:avLst/>
            </a:prstGeom>
            <a:noFill/>
          </p:spPr>
        </p:pic>
        <p:sp>
          <p:nvSpPr>
            <p:cNvPr id="4" name="3 Rectángulo redondeado"/>
            <p:cNvSpPr/>
            <p:nvPr/>
          </p:nvSpPr>
          <p:spPr>
            <a:xfrm>
              <a:off x="2051720" y="2708920"/>
              <a:ext cx="4968552" cy="64807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2123728" y="3356992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-828600" y="6309320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1485900" y="-38100"/>
            <a:ext cx="12115800" cy="6934200"/>
            <a:chOff x="-1485900" y="-38100"/>
            <a:chExt cx="12115800" cy="6934200"/>
          </a:xfrm>
        </p:grpSpPr>
        <p:pic>
          <p:nvPicPr>
            <p:cNvPr id="6146" name="Picture 2" descr="L:\UTN\5to Año\Proyecto Final\Metalurgica\03_iteraciones\6ta_iteracion\Manuales\Manual de Usuario\Metalsoft_Interfaces\Presupuesto\presupuesto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485900" y="-38100"/>
              <a:ext cx="12115800" cy="6934200"/>
            </a:xfrm>
            <a:prstGeom prst="rect">
              <a:avLst/>
            </a:prstGeom>
            <a:noFill/>
          </p:spPr>
        </p:pic>
        <p:sp>
          <p:nvSpPr>
            <p:cNvPr id="3" name="2 Rectángulo"/>
            <p:cNvSpPr/>
            <p:nvPr/>
          </p:nvSpPr>
          <p:spPr>
            <a:xfrm>
              <a:off x="2915816" y="3501008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:\UTN\5to Año\Proyecto Final\Metalurgica\03_iteraciones\6ta_iteracion\Manuales\Manual de Usuario\Metalsoft_Interfaces\Presupuesto\presupuesto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0" y="-61913"/>
            <a:ext cx="9525000" cy="6981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611560" y="404664"/>
            <a:ext cx="7800975" cy="5676900"/>
            <a:chOff x="611560" y="404664"/>
            <a:chExt cx="7800975" cy="56769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404664"/>
              <a:ext cx="7800975" cy="567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1187624" y="50851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1115616" y="5517232"/>
              <a:ext cx="504056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657225" y="571500"/>
            <a:ext cx="7829550" cy="5715000"/>
            <a:chOff x="657225" y="571500"/>
            <a:chExt cx="7829550" cy="5715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225" y="571500"/>
              <a:ext cx="7829550" cy="571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3635896" y="3573016"/>
              <a:ext cx="432048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4139952" y="3501008"/>
              <a:ext cx="936104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7884368" y="5301208"/>
              <a:ext cx="432048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7884368" y="5733256"/>
              <a:ext cx="504056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99592" y="457070"/>
            <a:ext cx="7848872" cy="6351773"/>
            <a:chOff x="899592" y="457070"/>
            <a:chExt cx="7848872" cy="6351773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457070"/>
              <a:ext cx="7848872" cy="6351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1403648" y="5373216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1259632" y="5949280"/>
              <a:ext cx="792088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95536" y="49158"/>
            <a:ext cx="7632848" cy="6176953"/>
            <a:chOff x="395536" y="49158"/>
            <a:chExt cx="7632848" cy="617695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49158"/>
              <a:ext cx="7632848" cy="6176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1403648" y="4869160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1259632" y="5373216"/>
              <a:ext cx="792088" cy="57606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450" y="1876425"/>
            <a:ext cx="49911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450" y="1876425"/>
            <a:ext cx="49911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827584" y="908720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Falta la imagen q se guardó con mensaje</a:t>
            </a: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013" y="1395413"/>
            <a:ext cx="66579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52</Words>
  <Application>Microsoft Office PowerPoint</Application>
  <PresentationFormat>Presentación en pantalla (4:3)</PresentationFormat>
  <Paragraphs>23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33</cp:revision>
  <dcterms:created xsi:type="dcterms:W3CDTF">2011-11-15T12:51:09Z</dcterms:created>
  <dcterms:modified xsi:type="dcterms:W3CDTF">2011-11-18T14:20:17Z</dcterms:modified>
</cp:coreProperties>
</file>