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C980-8AC5-46FB-AB4A-3034D24D543D}" type="datetimeFigureOut">
              <a:rPr lang="es-AR" smtClean="0"/>
              <a:pPr/>
              <a:t>10/11/2011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windows-7-wallpap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3408"/>
            <a:ext cx="9144000" cy="7101408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" y="0"/>
            <a:ext cx="9144000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Universidad Tecnológica Nacional 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Facultad Regional Córdoba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Ingeniería en Sistemas de Información</a:t>
            </a:r>
          </a:p>
          <a:p>
            <a:pPr algn="ctr"/>
            <a:endParaRPr lang="es-AR" sz="6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r>
              <a:rPr lang="es-A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presenta:</a:t>
            </a:r>
            <a:endParaRPr lang="es-A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6" name="5 Imagen" descr="logo.animad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3068960"/>
            <a:ext cx="7920880" cy="242492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0" y="5661248"/>
            <a:ext cx="3453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2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Empresa Auspiciante:</a:t>
            </a:r>
            <a:endParaRPr lang="es-AR" sz="2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8" name="7 Imagen" descr="logo_anima_empresa_sin_fond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699610"/>
            <a:ext cx="2808312" cy="1158390"/>
          </a:xfrm>
          <a:prstGeom prst="rect">
            <a:avLst/>
          </a:prstGeom>
        </p:spPr>
      </p:pic>
      <p:pic>
        <p:nvPicPr>
          <p:cNvPr id="9" name="8 Imagen" descr="q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1556792"/>
            <a:ext cx="727659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Metalso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0294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467544" y="5589240"/>
            <a:ext cx="3453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2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Empresa Auspiciante:</a:t>
            </a:r>
            <a:endParaRPr lang="es-AR" sz="2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7" name="6 Imagen" descr="logo_anima_empresa_sin_fond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5574379"/>
            <a:ext cx="2952328" cy="1283621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" y="0"/>
            <a:ext cx="9144000" cy="32008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Universidad Tecnológica Nacional </a:t>
            </a:r>
          </a:p>
          <a:p>
            <a:pPr algn="ctr"/>
            <a:r>
              <a:rPr lang="es-AR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Facultad Regional Córdoba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Ingeniería en Sistemas de Información</a:t>
            </a:r>
          </a:p>
          <a:p>
            <a:pPr algn="ctr"/>
            <a:endParaRPr lang="es-A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r>
              <a:rPr lang="es-AR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presenta:</a:t>
            </a:r>
            <a:endParaRPr lang="es-AR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9" name="8 Imagen" descr="logo.animad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3068960"/>
            <a:ext cx="7920880" cy="2424923"/>
          </a:xfrm>
          <a:prstGeom prst="rect">
            <a:avLst/>
          </a:prstGeom>
        </p:spPr>
      </p:pic>
      <p:pic>
        <p:nvPicPr>
          <p:cNvPr id="10" name="9 Imagen" descr="q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1772816"/>
            <a:ext cx="727659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11</cp:revision>
  <dcterms:created xsi:type="dcterms:W3CDTF">2011-11-09T13:50:23Z</dcterms:created>
  <dcterms:modified xsi:type="dcterms:W3CDTF">2011-11-10T13:17:35Z</dcterms:modified>
</cp:coreProperties>
</file>