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6858000" cy="9144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29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C980-8AC5-46FB-AB4A-3034D24D543D}" type="datetimeFigureOut">
              <a:rPr lang="es-AR" smtClean="0"/>
              <a:pPr/>
              <a:t>11/11/2011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E975-235A-4971-A052-15B0042B861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windows-7-wallpap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24544"/>
            <a:ext cx="6858000" cy="9468544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" y="1"/>
            <a:ext cx="6858000" cy="38472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A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Universidad Tecnológica Nacional </a:t>
            </a:r>
          </a:p>
          <a:p>
            <a:pPr algn="ctr"/>
            <a:r>
              <a:rPr lang="es-A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Facultad Regional Córdoba</a:t>
            </a:r>
          </a:p>
          <a:p>
            <a:pPr algn="ctr"/>
            <a:r>
              <a:rPr lang="es-A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Ingeniería en Sistemas de Información</a:t>
            </a:r>
          </a:p>
          <a:p>
            <a:pPr algn="ctr"/>
            <a:endParaRPr lang="es-AR" sz="6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  <a:p>
            <a:pPr algn="ctr"/>
            <a:endParaRPr lang="es-AR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  <a:p>
            <a:pPr algn="ctr"/>
            <a:r>
              <a:rPr lang="es-AR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presenta:</a:t>
            </a:r>
            <a:endParaRPr lang="es-AR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</p:txBody>
      </p:sp>
      <p:pic>
        <p:nvPicPr>
          <p:cNvPr id="6" name="5 Imagen" descr="logo.animad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15416" y="4233642"/>
            <a:ext cx="6912768" cy="2484833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0" y="7596336"/>
            <a:ext cx="3453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AR" sz="2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Empresa Auspiciante:</a:t>
            </a:r>
            <a:endParaRPr lang="es-AR" sz="2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</p:txBody>
      </p:sp>
      <p:pic>
        <p:nvPicPr>
          <p:cNvPr id="8" name="7 Imagen" descr="logo_anima_empresa_sin_fond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2936" y="7697638"/>
            <a:ext cx="3024336" cy="1230338"/>
          </a:xfrm>
          <a:prstGeom prst="rect">
            <a:avLst/>
          </a:prstGeom>
        </p:spPr>
      </p:pic>
      <p:pic>
        <p:nvPicPr>
          <p:cNvPr id="9" name="8 Imagen" descr="qq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2936" y="2123728"/>
            <a:ext cx="918101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ondoMetalso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9372533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0" y="7380312"/>
            <a:ext cx="3453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AR" sz="2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Empresa Auspiciante:</a:t>
            </a:r>
            <a:endParaRPr lang="es-AR" sz="2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</p:txBody>
      </p:sp>
      <p:pic>
        <p:nvPicPr>
          <p:cNvPr id="7" name="6 Imagen" descr="logo_anima_empresa_sin_fond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7668343"/>
            <a:ext cx="3060340" cy="147565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" y="0"/>
            <a:ext cx="6858000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A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Universidad Tecnológica Nacional </a:t>
            </a:r>
          </a:p>
          <a:p>
            <a:pPr algn="ctr"/>
            <a:r>
              <a:rPr lang="es-A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Facultad Regional Córdoba</a:t>
            </a:r>
          </a:p>
          <a:p>
            <a:pPr algn="ctr"/>
            <a:r>
              <a:rPr lang="es-AR" sz="32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Ingeniería en Sistemas de Información</a:t>
            </a:r>
          </a:p>
          <a:p>
            <a:pPr algn="ctr"/>
            <a:endParaRPr lang="es-AR" sz="5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  <a:p>
            <a:pPr algn="ctr"/>
            <a:endParaRPr lang="es-AR" sz="24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  <a:p>
            <a:pPr algn="ctr"/>
            <a:r>
              <a:rPr lang="es-AR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Eurostile" pitchFamily="34" charset="0"/>
              </a:rPr>
              <a:t>presenta:</a:t>
            </a:r>
            <a:endParaRPr lang="es-AR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Eurostile" pitchFamily="34" charset="0"/>
            </a:endParaRPr>
          </a:p>
        </p:txBody>
      </p:sp>
      <p:pic>
        <p:nvPicPr>
          <p:cNvPr id="9" name="8 Imagen" descr="logo.animad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211960"/>
            <a:ext cx="6525344" cy="2376264"/>
          </a:xfrm>
          <a:prstGeom prst="rect">
            <a:avLst/>
          </a:prstGeom>
        </p:spPr>
      </p:pic>
      <p:pic>
        <p:nvPicPr>
          <p:cNvPr id="10" name="9 Imagen" descr="qq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96952" y="2267744"/>
            <a:ext cx="846093" cy="970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32</Words>
  <Application>Microsoft Office PowerPoint</Application>
  <PresentationFormat>Presentación en pantalla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14</cp:revision>
  <dcterms:created xsi:type="dcterms:W3CDTF">2011-11-09T13:50:23Z</dcterms:created>
  <dcterms:modified xsi:type="dcterms:W3CDTF">2011-11-11T14:13:43Z</dcterms:modified>
</cp:coreProperties>
</file>