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E823-3B90-4CAB-909B-646B45042E2D}" type="datetimeFigureOut">
              <a:rPr lang="es-AR" smtClean="0"/>
              <a:pPr/>
              <a:t>21/11/2011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52A7-ABD6-449F-B769-3038B7EDDB0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E823-3B90-4CAB-909B-646B45042E2D}" type="datetimeFigureOut">
              <a:rPr lang="es-AR" smtClean="0"/>
              <a:pPr/>
              <a:t>21/11/2011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52A7-ABD6-449F-B769-3038B7EDDB0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E823-3B90-4CAB-909B-646B45042E2D}" type="datetimeFigureOut">
              <a:rPr lang="es-AR" smtClean="0"/>
              <a:pPr/>
              <a:t>21/11/2011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52A7-ABD6-449F-B769-3038B7EDDB0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E823-3B90-4CAB-909B-646B45042E2D}" type="datetimeFigureOut">
              <a:rPr lang="es-AR" smtClean="0"/>
              <a:pPr/>
              <a:t>21/11/2011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52A7-ABD6-449F-B769-3038B7EDDB0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E823-3B90-4CAB-909B-646B45042E2D}" type="datetimeFigureOut">
              <a:rPr lang="es-AR" smtClean="0"/>
              <a:pPr/>
              <a:t>21/11/2011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52A7-ABD6-449F-B769-3038B7EDDB0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E823-3B90-4CAB-909B-646B45042E2D}" type="datetimeFigureOut">
              <a:rPr lang="es-AR" smtClean="0"/>
              <a:pPr/>
              <a:t>21/11/2011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52A7-ABD6-449F-B769-3038B7EDDB0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E823-3B90-4CAB-909B-646B45042E2D}" type="datetimeFigureOut">
              <a:rPr lang="es-AR" smtClean="0"/>
              <a:pPr/>
              <a:t>21/11/2011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52A7-ABD6-449F-B769-3038B7EDDB0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E823-3B90-4CAB-909B-646B45042E2D}" type="datetimeFigureOut">
              <a:rPr lang="es-AR" smtClean="0"/>
              <a:pPr/>
              <a:t>21/11/2011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52A7-ABD6-449F-B769-3038B7EDDB0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E823-3B90-4CAB-909B-646B45042E2D}" type="datetimeFigureOut">
              <a:rPr lang="es-AR" smtClean="0"/>
              <a:pPr/>
              <a:t>21/11/2011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52A7-ABD6-449F-B769-3038B7EDDB0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E823-3B90-4CAB-909B-646B45042E2D}" type="datetimeFigureOut">
              <a:rPr lang="es-AR" smtClean="0"/>
              <a:pPr/>
              <a:t>21/11/2011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52A7-ABD6-449F-B769-3038B7EDDB0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E823-3B90-4CAB-909B-646B45042E2D}" type="datetimeFigureOut">
              <a:rPr lang="es-AR" smtClean="0"/>
              <a:pPr/>
              <a:t>21/11/2011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52A7-ABD6-449F-B769-3038B7EDDB0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4E823-3B90-4CAB-909B-646B45042E2D}" type="datetimeFigureOut">
              <a:rPr lang="es-AR" smtClean="0"/>
              <a:pPr/>
              <a:t>21/11/2011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452A7-ABD6-449F-B769-3038B7EDDB0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Fondo_Plote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4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3728" y="-27384"/>
            <a:ext cx="2381250" cy="723900"/>
          </a:xfrm>
          <a:prstGeom prst="rect">
            <a:avLst/>
          </a:prstGeom>
        </p:spPr>
      </p:pic>
      <p:pic>
        <p:nvPicPr>
          <p:cNvPr id="6" name="5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08520" y="-27384"/>
            <a:ext cx="2381250" cy="723900"/>
          </a:xfrm>
          <a:prstGeom prst="rect">
            <a:avLst/>
          </a:prstGeom>
        </p:spPr>
      </p:pic>
      <p:pic>
        <p:nvPicPr>
          <p:cNvPr id="7" name="6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2998" y="-27384"/>
            <a:ext cx="2381250" cy="723900"/>
          </a:xfrm>
          <a:prstGeom prst="rect">
            <a:avLst/>
          </a:prstGeom>
        </p:spPr>
      </p:pic>
      <p:pic>
        <p:nvPicPr>
          <p:cNvPr id="8" name="7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-27384"/>
            <a:ext cx="2381250" cy="723900"/>
          </a:xfrm>
          <a:prstGeom prst="rect">
            <a:avLst/>
          </a:prstGeom>
        </p:spPr>
      </p:pic>
      <p:pic>
        <p:nvPicPr>
          <p:cNvPr id="9" name="8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8" y="3425180"/>
            <a:ext cx="2381250" cy="723900"/>
          </a:xfrm>
          <a:prstGeom prst="rect">
            <a:avLst/>
          </a:prstGeom>
        </p:spPr>
      </p:pic>
      <p:pic>
        <p:nvPicPr>
          <p:cNvPr id="10" name="9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8" y="2564904"/>
            <a:ext cx="2381250" cy="723900"/>
          </a:xfrm>
          <a:prstGeom prst="rect">
            <a:avLst/>
          </a:prstGeom>
        </p:spPr>
      </p:pic>
      <p:pic>
        <p:nvPicPr>
          <p:cNvPr id="11" name="10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8" y="1700808"/>
            <a:ext cx="2381250" cy="723900"/>
          </a:xfrm>
          <a:prstGeom prst="rect">
            <a:avLst/>
          </a:prstGeom>
        </p:spPr>
      </p:pic>
      <p:pic>
        <p:nvPicPr>
          <p:cNvPr id="12" name="11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8" y="836712"/>
            <a:ext cx="2381250" cy="723900"/>
          </a:xfrm>
          <a:prstGeom prst="rect">
            <a:avLst/>
          </a:prstGeom>
        </p:spPr>
      </p:pic>
      <p:pic>
        <p:nvPicPr>
          <p:cNvPr id="13" name="12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5514" y="4289276"/>
            <a:ext cx="2381250" cy="723900"/>
          </a:xfrm>
          <a:prstGeom prst="rect">
            <a:avLst/>
          </a:prstGeom>
        </p:spPr>
      </p:pic>
      <p:pic>
        <p:nvPicPr>
          <p:cNvPr id="14" name="13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836712"/>
            <a:ext cx="2381250" cy="723900"/>
          </a:xfrm>
          <a:prstGeom prst="rect">
            <a:avLst/>
          </a:prstGeom>
        </p:spPr>
      </p:pic>
      <p:pic>
        <p:nvPicPr>
          <p:cNvPr id="15" name="14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8" y="5949280"/>
            <a:ext cx="2381250" cy="723900"/>
          </a:xfrm>
          <a:prstGeom prst="rect">
            <a:avLst/>
          </a:prstGeom>
        </p:spPr>
      </p:pic>
      <p:pic>
        <p:nvPicPr>
          <p:cNvPr id="16" name="15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8" y="5081364"/>
            <a:ext cx="2381250" cy="723900"/>
          </a:xfrm>
          <a:prstGeom prst="rect">
            <a:avLst/>
          </a:prstGeom>
        </p:spPr>
      </p:pic>
      <p:pic>
        <p:nvPicPr>
          <p:cNvPr id="17" name="16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1696988"/>
            <a:ext cx="2381250" cy="723900"/>
          </a:xfrm>
          <a:prstGeom prst="rect">
            <a:avLst/>
          </a:prstGeom>
        </p:spPr>
      </p:pic>
      <p:pic>
        <p:nvPicPr>
          <p:cNvPr id="18" name="17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3238" y="836712"/>
            <a:ext cx="2381250" cy="723900"/>
          </a:xfrm>
          <a:prstGeom prst="rect">
            <a:avLst/>
          </a:prstGeom>
        </p:spPr>
      </p:pic>
      <p:pic>
        <p:nvPicPr>
          <p:cNvPr id="19" name="18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8982" y="836712"/>
            <a:ext cx="2381250" cy="723900"/>
          </a:xfrm>
          <a:prstGeom prst="rect">
            <a:avLst/>
          </a:prstGeom>
        </p:spPr>
      </p:pic>
      <p:pic>
        <p:nvPicPr>
          <p:cNvPr id="20" name="19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5945460"/>
            <a:ext cx="2381250" cy="723900"/>
          </a:xfrm>
          <a:prstGeom prst="rect">
            <a:avLst/>
          </a:prstGeom>
        </p:spPr>
      </p:pic>
      <p:pic>
        <p:nvPicPr>
          <p:cNvPr id="21" name="20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1700808"/>
            <a:ext cx="2381250" cy="723900"/>
          </a:xfrm>
          <a:prstGeom prst="rect">
            <a:avLst/>
          </a:prstGeom>
        </p:spPr>
      </p:pic>
      <p:pic>
        <p:nvPicPr>
          <p:cNvPr id="22" name="21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3425180"/>
            <a:ext cx="2381250" cy="723900"/>
          </a:xfrm>
          <a:prstGeom prst="rect">
            <a:avLst/>
          </a:prstGeom>
        </p:spPr>
      </p:pic>
      <p:pic>
        <p:nvPicPr>
          <p:cNvPr id="23" name="22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4289276"/>
            <a:ext cx="2381250" cy="723900"/>
          </a:xfrm>
          <a:prstGeom prst="rect">
            <a:avLst/>
          </a:prstGeom>
        </p:spPr>
      </p:pic>
      <p:pic>
        <p:nvPicPr>
          <p:cNvPr id="24" name="23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2564904"/>
            <a:ext cx="2381250" cy="723900"/>
          </a:xfrm>
          <a:prstGeom prst="rect">
            <a:avLst/>
          </a:prstGeom>
        </p:spPr>
      </p:pic>
      <p:pic>
        <p:nvPicPr>
          <p:cNvPr id="25" name="24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5085184"/>
            <a:ext cx="2381250" cy="723900"/>
          </a:xfrm>
          <a:prstGeom prst="rect">
            <a:avLst/>
          </a:prstGeom>
        </p:spPr>
      </p:pic>
      <p:pic>
        <p:nvPicPr>
          <p:cNvPr id="26" name="25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3238" y="1700808"/>
            <a:ext cx="2381250" cy="723900"/>
          </a:xfrm>
          <a:prstGeom prst="rect">
            <a:avLst/>
          </a:prstGeom>
        </p:spPr>
      </p:pic>
      <p:pic>
        <p:nvPicPr>
          <p:cNvPr id="27" name="26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3425180"/>
            <a:ext cx="2381250" cy="723900"/>
          </a:xfrm>
          <a:prstGeom prst="rect">
            <a:avLst/>
          </a:prstGeom>
        </p:spPr>
      </p:pic>
      <p:pic>
        <p:nvPicPr>
          <p:cNvPr id="28" name="27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4289276"/>
            <a:ext cx="2381250" cy="723900"/>
          </a:xfrm>
          <a:prstGeom prst="rect">
            <a:avLst/>
          </a:prstGeom>
        </p:spPr>
      </p:pic>
      <p:pic>
        <p:nvPicPr>
          <p:cNvPr id="29" name="28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6216" y="5085184"/>
            <a:ext cx="2381250" cy="723900"/>
          </a:xfrm>
          <a:prstGeom prst="rect">
            <a:avLst/>
          </a:prstGeom>
        </p:spPr>
      </p:pic>
      <p:pic>
        <p:nvPicPr>
          <p:cNvPr id="30" name="29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1230" y="5945460"/>
            <a:ext cx="2381250" cy="723900"/>
          </a:xfrm>
          <a:prstGeom prst="rect">
            <a:avLst/>
          </a:prstGeom>
        </p:spPr>
      </p:pic>
      <p:pic>
        <p:nvPicPr>
          <p:cNvPr id="31" name="30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8982" y="5081364"/>
            <a:ext cx="2381250" cy="723900"/>
          </a:xfrm>
          <a:prstGeom prst="rect">
            <a:avLst/>
          </a:prstGeom>
        </p:spPr>
      </p:pic>
      <p:pic>
        <p:nvPicPr>
          <p:cNvPr id="32" name="31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8982" y="5945460"/>
            <a:ext cx="2381250" cy="723900"/>
          </a:xfrm>
          <a:prstGeom prst="rect">
            <a:avLst/>
          </a:prstGeom>
        </p:spPr>
      </p:pic>
      <p:pic>
        <p:nvPicPr>
          <p:cNvPr id="33" name="32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3238" y="2564904"/>
            <a:ext cx="2381250" cy="723900"/>
          </a:xfrm>
          <a:prstGeom prst="rect">
            <a:avLst/>
          </a:prstGeom>
        </p:spPr>
      </p:pic>
      <p:pic>
        <p:nvPicPr>
          <p:cNvPr id="34" name="33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8982" y="2561084"/>
            <a:ext cx="2381250" cy="723900"/>
          </a:xfrm>
          <a:prstGeom prst="rect">
            <a:avLst/>
          </a:prstGeom>
        </p:spPr>
      </p:pic>
      <p:pic>
        <p:nvPicPr>
          <p:cNvPr id="35" name="34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1230" y="4289276"/>
            <a:ext cx="2381250" cy="723900"/>
          </a:xfrm>
          <a:prstGeom prst="rect">
            <a:avLst/>
          </a:prstGeom>
        </p:spPr>
      </p:pic>
      <p:pic>
        <p:nvPicPr>
          <p:cNvPr id="36" name="35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1230" y="3425180"/>
            <a:ext cx="2381250" cy="723900"/>
          </a:xfrm>
          <a:prstGeom prst="rect">
            <a:avLst/>
          </a:prstGeom>
        </p:spPr>
      </p:pic>
      <p:sp>
        <p:nvSpPr>
          <p:cNvPr id="40" name="39 CuadroTexto"/>
          <p:cNvSpPr txBox="1"/>
          <p:nvPr/>
        </p:nvSpPr>
        <p:spPr>
          <a:xfrm>
            <a:off x="7236296" y="5733256"/>
            <a:ext cx="1814215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AR" sz="1400" dirty="0" smtClean="0"/>
              <a:t> </a:t>
            </a:r>
            <a:r>
              <a:rPr lang="es-AR" sz="1400" b="1" spc="150" dirty="0" err="1" smtClean="0">
                <a:ln w="11430"/>
                <a:solidFill>
                  <a:schemeClr val="accent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Barale</a:t>
            </a:r>
            <a:r>
              <a:rPr lang="es-AR" sz="1400" b="1" spc="150" dirty="0" smtClean="0">
                <a:ln w="11430"/>
                <a:solidFill>
                  <a:schemeClr val="accent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Lorena</a:t>
            </a:r>
          </a:p>
          <a:p>
            <a:pPr algn="ctr"/>
            <a:r>
              <a:rPr lang="es-AR" sz="1400" b="1" spc="150" dirty="0" smtClean="0">
                <a:ln w="11430"/>
                <a:solidFill>
                  <a:schemeClr val="accent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Enrico, Mariana</a:t>
            </a:r>
          </a:p>
          <a:p>
            <a:pPr algn="ctr"/>
            <a:r>
              <a:rPr lang="es-AR" sz="1400" b="1" spc="150" dirty="0" err="1" smtClean="0">
                <a:ln w="11430"/>
                <a:solidFill>
                  <a:schemeClr val="accent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Merdine</a:t>
            </a:r>
            <a:r>
              <a:rPr lang="es-AR" sz="1400" b="1" spc="150" dirty="0" smtClean="0">
                <a:ln w="11430"/>
                <a:solidFill>
                  <a:schemeClr val="accent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Victoria</a:t>
            </a:r>
          </a:p>
          <a:p>
            <a:pPr algn="ctr"/>
            <a:r>
              <a:rPr lang="es-AR" sz="1400" b="1" spc="150" dirty="0" smtClean="0">
                <a:ln w="11430"/>
                <a:solidFill>
                  <a:schemeClr val="accent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Molina, </a:t>
            </a:r>
            <a:r>
              <a:rPr lang="es-AR" sz="1400" b="1" spc="150" dirty="0" smtClean="0">
                <a:ln w="11430"/>
                <a:solidFill>
                  <a:schemeClr val="accent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Leandro</a:t>
            </a:r>
            <a:endParaRPr lang="es-AR" sz="1400" b="1" spc="150" dirty="0" smtClean="0">
              <a:ln w="11430"/>
              <a:solidFill>
                <a:schemeClr val="accent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4932040" y="116632"/>
            <a:ext cx="4067944" cy="1477328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accent1"/>
                </a:solidFill>
              </a:rPr>
              <a:t> </a:t>
            </a:r>
            <a:r>
              <a:rPr lang="es-AR" b="1" spc="150" dirty="0" smtClean="0">
                <a:ln w="11430"/>
                <a:solidFill>
                  <a:schemeClr val="accent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Universidad Tecnológica Nacional</a:t>
            </a:r>
          </a:p>
          <a:p>
            <a:pPr algn="ctr"/>
            <a:r>
              <a:rPr lang="es-AR" b="1" spc="150" dirty="0" smtClean="0">
                <a:ln w="11430"/>
                <a:solidFill>
                  <a:schemeClr val="accent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Facultad Regional Córdoba</a:t>
            </a:r>
          </a:p>
          <a:p>
            <a:pPr algn="ctr"/>
            <a:endParaRPr lang="es-AR" b="1" spc="150" dirty="0" smtClean="0">
              <a:ln w="11430"/>
              <a:solidFill>
                <a:schemeClr val="accent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es-AR" b="1" spc="150" dirty="0" smtClean="0">
                <a:ln w="11430"/>
                <a:solidFill>
                  <a:schemeClr val="accent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Ingeniería en Sistemas de </a:t>
            </a:r>
            <a:r>
              <a:rPr lang="es-AR" b="1" spc="150" dirty="0" smtClean="0">
                <a:ln w="11430"/>
                <a:solidFill>
                  <a:schemeClr val="accent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Información</a:t>
            </a:r>
            <a:endParaRPr lang="es-AR" b="1" spc="150" dirty="0" smtClean="0">
              <a:ln w="11430"/>
              <a:solidFill>
                <a:schemeClr val="accent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5076056" y="1755393"/>
            <a:ext cx="3846566" cy="1169551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pPr algn="ctr"/>
            <a:r>
              <a:rPr lang="es-AR" sz="2800" b="1" spc="150" dirty="0" smtClean="0">
                <a:ln w="11430"/>
                <a:solidFill>
                  <a:schemeClr val="accent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Proyecto: </a:t>
            </a:r>
            <a:r>
              <a:rPr lang="es-AR" sz="2800" b="1" spc="150" dirty="0" err="1" smtClean="0">
                <a:ln w="11430"/>
                <a:solidFill>
                  <a:schemeClr val="accent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MetalSoft</a:t>
            </a:r>
            <a:endParaRPr lang="es-AR" sz="2800" b="1" spc="150" dirty="0" smtClean="0">
              <a:ln w="11430"/>
              <a:solidFill>
                <a:schemeClr val="accent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s-AR" sz="2400" b="1" spc="150" dirty="0" smtClean="0">
              <a:ln w="11430"/>
              <a:solidFill>
                <a:schemeClr val="accent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es-AR" b="1" spc="150" dirty="0" smtClean="0">
                <a:ln w="11430"/>
                <a:solidFill>
                  <a:schemeClr val="accent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Empresa: Cánovas y </a:t>
            </a:r>
            <a:r>
              <a:rPr lang="es-AR" b="1" spc="150" dirty="0" err="1" smtClean="0">
                <a:ln w="11430"/>
                <a:solidFill>
                  <a:schemeClr val="accent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Barale</a:t>
            </a:r>
            <a:r>
              <a:rPr lang="es-AR" b="1" spc="150" dirty="0" smtClean="0">
                <a:ln w="11430"/>
                <a:solidFill>
                  <a:schemeClr val="accent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s-AR" b="1" spc="150" dirty="0" smtClean="0">
                <a:ln w="11430"/>
                <a:solidFill>
                  <a:schemeClr val="accent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S.R.L</a:t>
            </a:r>
            <a:endParaRPr lang="es-AR" b="1" spc="150" dirty="0" smtClean="0">
              <a:ln w="11430"/>
              <a:solidFill>
                <a:schemeClr val="accent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44" name="43 Imagen" descr="logo sin fond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64887" y="764704"/>
            <a:ext cx="242554" cy="288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35 Imagen" descr="FondoMetalso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3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3728" y="-27384"/>
            <a:ext cx="2381250" cy="723900"/>
          </a:xfrm>
          <a:prstGeom prst="rect">
            <a:avLst/>
          </a:prstGeom>
        </p:spPr>
      </p:pic>
      <p:pic>
        <p:nvPicPr>
          <p:cNvPr id="5" name="4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08520" y="-27384"/>
            <a:ext cx="2381250" cy="723900"/>
          </a:xfrm>
          <a:prstGeom prst="rect">
            <a:avLst/>
          </a:prstGeom>
        </p:spPr>
      </p:pic>
      <p:pic>
        <p:nvPicPr>
          <p:cNvPr id="6" name="5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2998" y="-27384"/>
            <a:ext cx="2381250" cy="723900"/>
          </a:xfrm>
          <a:prstGeom prst="rect">
            <a:avLst/>
          </a:prstGeom>
        </p:spPr>
      </p:pic>
      <p:pic>
        <p:nvPicPr>
          <p:cNvPr id="7" name="6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-27384"/>
            <a:ext cx="2381250" cy="723900"/>
          </a:xfrm>
          <a:prstGeom prst="rect">
            <a:avLst/>
          </a:prstGeom>
        </p:spPr>
      </p:pic>
      <p:pic>
        <p:nvPicPr>
          <p:cNvPr id="8" name="7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8" y="3425180"/>
            <a:ext cx="2381250" cy="723900"/>
          </a:xfrm>
          <a:prstGeom prst="rect">
            <a:avLst/>
          </a:prstGeom>
        </p:spPr>
      </p:pic>
      <p:pic>
        <p:nvPicPr>
          <p:cNvPr id="9" name="8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8" y="2564904"/>
            <a:ext cx="2381250" cy="723900"/>
          </a:xfrm>
          <a:prstGeom prst="rect">
            <a:avLst/>
          </a:prstGeom>
        </p:spPr>
      </p:pic>
      <p:pic>
        <p:nvPicPr>
          <p:cNvPr id="10" name="9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8" y="1700808"/>
            <a:ext cx="2381250" cy="723900"/>
          </a:xfrm>
          <a:prstGeom prst="rect">
            <a:avLst/>
          </a:prstGeom>
        </p:spPr>
      </p:pic>
      <p:pic>
        <p:nvPicPr>
          <p:cNvPr id="11" name="10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8" y="836712"/>
            <a:ext cx="2381250" cy="723900"/>
          </a:xfrm>
          <a:prstGeom prst="rect">
            <a:avLst/>
          </a:prstGeom>
        </p:spPr>
      </p:pic>
      <p:pic>
        <p:nvPicPr>
          <p:cNvPr id="12" name="11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5514" y="4289276"/>
            <a:ext cx="2381250" cy="723900"/>
          </a:xfrm>
          <a:prstGeom prst="rect">
            <a:avLst/>
          </a:prstGeom>
        </p:spPr>
      </p:pic>
      <p:pic>
        <p:nvPicPr>
          <p:cNvPr id="13" name="12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836712"/>
            <a:ext cx="2381250" cy="723900"/>
          </a:xfrm>
          <a:prstGeom prst="rect">
            <a:avLst/>
          </a:prstGeom>
        </p:spPr>
      </p:pic>
      <p:pic>
        <p:nvPicPr>
          <p:cNvPr id="14" name="13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8" y="5949280"/>
            <a:ext cx="2381250" cy="723900"/>
          </a:xfrm>
          <a:prstGeom prst="rect">
            <a:avLst/>
          </a:prstGeom>
        </p:spPr>
      </p:pic>
      <p:pic>
        <p:nvPicPr>
          <p:cNvPr id="15" name="14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8" y="5081364"/>
            <a:ext cx="2381250" cy="723900"/>
          </a:xfrm>
          <a:prstGeom prst="rect">
            <a:avLst/>
          </a:prstGeom>
        </p:spPr>
      </p:pic>
      <p:pic>
        <p:nvPicPr>
          <p:cNvPr id="16" name="15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1696988"/>
            <a:ext cx="2381250" cy="723900"/>
          </a:xfrm>
          <a:prstGeom prst="rect">
            <a:avLst/>
          </a:prstGeom>
        </p:spPr>
      </p:pic>
      <p:pic>
        <p:nvPicPr>
          <p:cNvPr id="17" name="16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3238" y="836712"/>
            <a:ext cx="2381250" cy="723900"/>
          </a:xfrm>
          <a:prstGeom prst="rect">
            <a:avLst/>
          </a:prstGeom>
        </p:spPr>
      </p:pic>
      <p:pic>
        <p:nvPicPr>
          <p:cNvPr id="18" name="17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8982" y="836712"/>
            <a:ext cx="2381250" cy="723900"/>
          </a:xfrm>
          <a:prstGeom prst="rect">
            <a:avLst/>
          </a:prstGeom>
        </p:spPr>
      </p:pic>
      <p:pic>
        <p:nvPicPr>
          <p:cNvPr id="19" name="18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5945460"/>
            <a:ext cx="2381250" cy="723900"/>
          </a:xfrm>
          <a:prstGeom prst="rect">
            <a:avLst/>
          </a:prstGeom>
        </p:spPr>
      </p:pic>
      <p:pic>
        <p:nvPicPr>
          <p:cNvPr id="20" name="19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1700808"/>
            <a:ext cx="2381250" cy="723900"/>
          </a:xfrm>
          <a:prstGeom prst="rect">
            <a:avLst/>
          </a:prstGeom>
        </p:spPr>
      </p:pic>
      <p:pic>
        <p:nvPicPr>
          <p:cNvPr id="21" name="20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3425180"/>
            <a:ext cx="2381250" cy="723900"/>
          </a:xfrm>
          <a:prstGeom prst="rect">
            <a:avLst/>
          </a:prstGeom>
        </p:spPr>
      </p:pic>
      <p:pic>
        <p:nvPicPr>
          <p:cNvPr id="22" name="21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4289276"/>
            <a:ext cx="2381250" cy="723900"/>
          </a:xfrm>
          <a:prstGeom prst="rect">
            <a:avLst/>
          </a:prstGeom>
        </p:spPr>
      </p:pic>
      <p:pic>
        <p:nvPicPr>
          <p:cNvPr id="23" name="22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2564904"/>
            <a:ext cx="2381250" cy="723900"/>
          </a:xfrm>
          <a:prstGeom prst="rect">
            <a:avLst/>
          </a:prstGeom>
        </p:spPr>
      </p:pic>
      <p:pic>
        <p:nvPicPr>
          <p:cNvPr id="24" name="23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5085184"/>
            <a:ext cx="2381250" cy="723900"/>
          </a:xfrm>
          <a:prstGeom prst="rect">
            <a:avLst/>
          </a:prstGeom>
        </p:spPr>
      </p:pic>
      <p:pic>
        <p:nvPicPr>
          <p:cNvPr id="25" name="24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3238" y="1700808"/>
            <a:ext cx="2381250" cy="723900"/>
          </a:xfrm>
          <a:prstGeom prst="rect">
            <a:avLst/>
          </a:prstGeom>
        </p:spPr>
      </p:pic>
      <p:pic>
        <p:nvPicPr>
          <p:cNvPr id="26" name="25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3425180"/>
            <a:ext cx="2381250" cy="723900"/>
          </a:xfrm>
          <a:prstGeom prst="rect">
            <a:avLst/>
          </a:prstGeom>
        </p:spPr>
      </p:pic>
      <p:pic>
        <p:nvPicPr>
          <p:cNvPr id="27" name="26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4289276"/>
            <a:ext cx="2381250" cy="723900"/>
          </a:xfrm>
          <a:prstGeom prst="rect">
            <a:avLst/>
          </a:prstGeom>
        </p:spPr>
      </p:pic>
      <p:pic>
        <p:nvPicPr>
          <p:cNvPr id="28" name="27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6216" y="5085184"/>
            <a:ext cx="2381250" cy="723900"/>
          </a:xfrm>
          <a:prstGeom prst="rect">
            <a:avLst/>
          </a:prstGeom>
        </p:spPr>
      </p:pic>
      <p:pic>
        <p:nvPicPr>
          <p:cNvPr id="29" name="28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1230" y="5945460"/>
            <a:ext cx="2381250" cy="723900"/>
          </a:xfrm>
          <a:prstGeom prst="rect">
            <a:avLst/>
          </a:prstGeom>
        </p:spPr>
      </p:pic>
      <p:pic>
        <p:nvPicPr>
          <p:cNvPr id="30" name="29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8982" y="5081364"/>
            <a:ext cx="2381250" cy="723900"/>
          </a:xfrm>
          <a:prstGeom prst="rect">
            <a:avLst/>
          </a:prstGeom>
        </p:spPr>
      </p:pic>
      <p:pic>
        <p:nvPicPr>
          <p:cNvPr id="31" name="30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8982" y="5945460"/>
            <a:ext cx="2381250" cy="723900"/>
          </a:xfrm>
          <a:prstGeom prst="rect">
            <a:avLst/>
          </a:prstGeom>
        </p:spPr>
      </p:pic>
      <p:pic>
        <p:nvPicPr>
          <p:cNvPr id="32" name="31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3238" y="2564904"/>
            <a:ext cx="2381250" cy="723900"/>
          </a:xfrm>
          <a:prstGeom prst="rect">
            <a:avLst/>
          </a:prstGeom>
        </p:spPr>
      </p:pic>
      <p:pic>
        <p:nvPicPr>
          <p:cNvPr id="33" name="32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8982" y="2561084"/>
            <a:ext cx="2381250" cy="723900"/>
          </a:xfrm>
          <a:prstGeom prst="rect">
            <a:avLst/>
          </a:prstGeom>
        </p:spPr>
      </p:pic>
      <p:pic>
        <p:nvPicPr>
          <p:cNvPr id="34" name="33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1230" y="4289276"/>
            <a:ext cx="2381250" cy="723900"/>
          </a:xfrm>
          <a:prstGeom prst="rect">
            <a:avLst/>
          </a:prstGeom>
        </p:spPr>
      </p:pic>
      <p:pic>
        <p:nvPicPr>
          <p:cNvPr id="35" name="34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1230" y="3425180"/>
            <a:ext cx="2381250" cy="72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34</Words>
  <Application>Microsoft Office PowerPoint</Application>
  <PresentationFormat>Presentación en pantalla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Lorreine Prescott</dc:creator>
  <cp:lastModifiedBy>Lorreine Prescott</cp:lastModifiedBy>
  <cp:revision>3</cp:revision>
  <dcterms:created xsi:type="dcterms:W3CDTF">2011-11-21T03:58:55Z</dcterms:created>
  <dcterms:modified xsi:type="dcterms:W3CDTF">2011-11-21T16:13:40Z</dcterms:modified>
</cp:coreProperties>
</file>