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3C57-B822-4CF8-A2DA-F154BC5B9161}" type="datetimeFigureOut">
              <a:rPr lang="es-AR" smtClean="0"/>
              <a:t>19/02/2010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09AE-6E47-45B8-9611-58AC55F254E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3929066"/>
            <a:ext cx="7772400" cy="1470025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>
              <a:latin typeface="Viner Hand ITC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071802" y="500042"/>
            <a:ext cx="29225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60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Lucida Calligraphy" pitchFamily="66" charset="0"/>
              </a:rPr>
              <a:t>Siprav</a:t>
            </a:r>
            <a:endParaRPr lang="es-ES" sz="6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60000" endA="900" endPos="58000" dir="5400000" sy="-100000" algn="bl" rotWithShape="0"/>
              </a:effectLst>
              <a:latin typeface="Lucida Calligraphy" pitchFamily="66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85720" y="1500174"/>
            <a:ext cx="8606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Bradley Hand ITC" pitchFamily="66" charset="0"/>
              </a:rPr>
              <a:t>Sistema Integral de Productos Avícolas</a:t>
            </a:r>
            <a:endParaRPr lang="es-AR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60000" endA="900" endPos="58000" dir="5400000" sy="-100000" algn="bl" rotWithShape="0"/>
              </a:effectLst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Lorena</dc:creator>
  <cp:lastModifiedBy>Lorena</cp:lastModifiedBy>
  <cp:revision>2</cp:revision>
  <dcterms:created xsi:type="dcterms:W3CDTF">2010-02-19T04:35:08Z</dcterms:created>
  <dcterms:modified xsi:type="dcterms:W3CDTF">2010-02-19T04:49:05Z</dcterms:modified>
</cp:coreProperties>
</file>