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3681-5A75-4592-BEAB-734376779A18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E081-A4A5-470E-B338-010A95EFB43D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0"/>
            <a:ext cx="13001625" cy="6924675"/>
            <a:chOff x="0" y="0"/>
            <a:chExt cx="13001625" cy="69246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3001625" cy="692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5 Rectángulo"/>
            <p:cNvSpPr/>
            <p:nvPr/>
          </p:nvSpPr>
          <p:spPr>
            <a:xfrm>
              <a:off x="1788635" y="47667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2148675" y="188640"/>
              <a:ext cx="2207301" cy="93610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0"/>
            <a:ext cx="12982575" cy="6943725"/>
            <a:chOff x="0" y="0"/>
            <a:chExt cx="12982575" cy="69437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982575" cy="694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5 Rectángulo"/>
            <p:cNvSpPr/>
            <p:nvPr/>
          </p:nvSpPr>
          <p:spPr>
            <a:xfrm>
              <a:off x="2771800" y="51267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3131840" y="188640"/>
              <a:ext cx="1656184" cy="136815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0"/>
            <a:ext cx="12982575" cy="6867525"/>
            <a:chOff x="0" y="0"/>
            <a:chExt cx="12982575" cy="68675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982575" cy="686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5 Rectángulo"/>
            <p:cNvSpPr/>
            <p:nvPr/>
          </p:nvSpPr>
          <p:spPr>
            <a:xfrm>
              <a:off x="3347864" y="51267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3707904" y="188640"/>
              <a:ext cx="1800200" cy="136815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0"/>
            <a:ext cx="12982575" cy="6943725"/>
            <a:chOff x="0" y="0"/>
            <a:chExt cx="12982575" cy="69437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982575" cy="694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5 Rectángulo"/>
            <p:cNvSpPr/>
            <p:nvPr/>
          </p:nvSpPr>
          <p:spPr>
            <a:xfrm>
              <a:off x="3779912" y="51267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4139952" y="188640"/>
              <a:ext cx="2664296" cy="136815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0"/>
            <a:ext cx="12982575" cy="6867525"/>
            <a:chOff x="0" y="0"/>
            <a:chExt cx="12982575" cy="686752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982575" cy="686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5 Rectángulo"/>
            <p:cNvSpPr/>
            <p:nvPr/>
          </p:nvSpPr>
          <p:spPr>
            <a:xfrm>
              <a:off x="4932040" y="49811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5292080" y="174080"/>
              <a:ext cx="2664296" cy="210279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0"/>
            <a:ext cx="12944475" cy="6886575"/>
            <a:chOff x="0" y="0"/>
            <a:chExt cx="12944475" cy="68865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944475" cy="688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5 Rectángulo"/>
            <p:cNvSpPr/>
            <p:nvPr/>
          </p:nvSpPr>
          <p:spPr>
            <a:xfrm>
              <a:off x="5868144" y="51267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6228184" y="188640"/>
              <a:ext cx="2088232" cy="93610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0"/>
            <a:ext cx="13001625" cy="6924675"/>
            <a:chOff x="0" y="0"/>
            <a:chExt cx="13001625" cy="69246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3001625" cy="692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5 Rectángulo"/>
            <p:cNvSpPr/>
            <p:nvPr/>
          </p:nvSpPr>
          <p:spPr>
            <a:xfrm>
              <a:off x="6876256" y="51267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7236296" y="188640"/>
              <a:ext cx="1368152" cy="273630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Presentación en pantalla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Piscio</cp:lastModifiedBy>
  <cp:revision>2</cp:revision>
  <dcterms:created xsi:type="dcterms:W3CDTF">2011-11-17T04:00:52Z</dcterms:created>
  <dcterms:modified xsi:type="dcterms:W3CDTF">2011-11-17T04:34:35Z</dcterms:modified>
</cp:coreProperties>
</file>