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6 Imagen" descr="captu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831598" cy="453650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6012160" y="2636912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6012160" y="3645024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2.</a:t>
            </a:r>
            <a:endParaRPr lang="es-AR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2051720" y="4725144"/>
            <a:ext cx="1944216" cy="79208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403648" y="4941168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3.</a:t>
            </a:r>
            <a:endParaRPr lang="es-A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104914" y="1412776"/>
            <a:ext cx="6191228" cy="3600400"/>
            <a:chOff x="1104914" y="1412776"/>
            <a:chExt cx="6191228" cy="3600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914" y="1412776"/>
              <a:ext cx="6191228" cy="36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Rectángulo redondeado"/>
            <p:cNvSpPr/>
            <p:nvPr/>
          </p:nvSpPr>
          <p:spPr>
            <a:xfrm>
              <a:off x="5004048" y="4149080"/>
              <a:ext cx="1584176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6732240" y="42210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1236404" y="1700808"/>
            <a:ext cx="7312069" cy="4392910"/>
            <a:chOff x="1236404" y="1700808"/>
            <a:chExt cx="7312069" cy="439291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6404" y="1700808"/>
              <a:ext cx="7312069" cy="43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5148064" y="450912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148064" y="393305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211960" y="3212976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635896" y="256490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331640" y="5085184"/>
              <a:ext cx="792088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267744" y="515719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384952" y="908720"/>
            <a:ext cx="6663548" cy="4010943"/>
            <a:chOff x="384952" y="908720"/>
            <a:chExt cx="6663548" cy="4010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952" y="908720"/>
              <a:ext cx="6663548" cy="4010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8 Rectángulo"/>
            <p:cNvSpPr/>
            <p:nvPr/>
          </p:nvSpPr>
          <p:spPr>
            <a:xfrm>
              <a:off x="5868144" y="4077072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627784" y="314096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131840" y="3068960"/>
              <a:ext cx="1152128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187624" y="878184"/>
            <a:ext cx="6552728" cy="4938815"/>
            <a:chOff x="1187624" y="878184"/>
            <a:chExt cx="6552728" cy="493881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878184"/>
              <a:ext cx="6552728" cy="4938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1691680" y="3068960"/>
              <a:ext cx="5112568" cy="64807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259632" y="314096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644008" y="170080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037061" y="764704"/>
            <a:ext cx="6703291" cy="5052295"/>
            <a:chOff x="1037061" y="764704"/>
            <a:chExt cx="6703291" cy="505229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37061" y="764704"/>
              <a:ext cx="6703291" cy="505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"/>
            <p:cNvSpPr/>
            <p:nvPr/>
          </p:nvSpPr>
          <p:spPr>
            <a:xfrm>
              <a:off x="1763688" y="522920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115616" y="328498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547664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236296" y="24208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187624" y="2420888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2627784" y="6597352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4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2" name="11 Rectángulo"/>
          <p:cNvSpPr/>
          <p:nvPr/>
        </p:nvSpPr>
        <p:spPr>
          <a:xfrm>
            <a:off x="3059832" y="638132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3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1331640" y="5949280"/>
            <a:ext cx="792088" cy="648072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267744" y="602128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5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15" name="14 Rectángulo"/>
          <p:cNvSpPr/>
          <p:nvPr/>
        </p:nvSpPr>
        <p:spPr>
          <a:xfrm>
            <a:off x="1979712" y="6741368"/>
            <a:ext cx="360040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539552" y="389839"/>
            <a:ext cx="6623248" cy="4991786"/>
            <a:chOff x="539552" y="389839"/>
            <a:chExt cx="6623248" cy="499178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389839"/>
              <a:ext cx="6623248" cy="499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14 Rectángulo"/>
            <p:cNvSpPr/>
            <p:nvPr/>
          </p:nvSpPr>
          <p:spPr>
            <a:xfrm>
              <a:off x="2771800" y="3068960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275856" y="3068960"/>
              <a:ext cx="1152128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971600" y="1268760"/>
            <a:ext cx="7831598" cy="4536503"/>
            <a:chOff x="971600" y="126876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600" y="126876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6012160" y="321297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067944" y="3212976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899592" y="908720"/>
            <a:ext cx="7831598" cy="4536503"/>
            <a:chOff x="899592" y="908720"/>
            <a:chExt cx="7831598" cy="4536503"/>
          </a:xfrm>
        </p:grpSpPr>
        <p:pic>
          <p:nvPicPr>
            <p:cNvPr id="7" name="6 Imagen" descr="captura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908720"/>
              <a:ext cx="7831598" cy="4536503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5940152" y="386104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3995936" y="3861048"/>
              <a:ext cx="1800200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539552" y="908720"/>
            <a:ext cx="7844304" cy="4908251"/>
            <a:chOff x="539552" y="908720"/>
            <a:chExt cx="7844304" cy="49082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908720"/>
              <a:ext cx="7844304" cy="490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915816" y="4509120"/>
              <a:ext cx="1512168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 smtClean="0">
                  <a:solidFill>
                    <a:schemeClr val="tx2"/>
                  </a:solidFill>
                </a:rPr>
                <a:t>Operario_SA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596336" y="450912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907704" y="4437112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716016" y="44371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683568" y="908720"/>
            <a:ext cx="7426161" cy="4816594"/>
            <a:chOff x="683568" y="908720"/>
            <a:chExt cx="7426161" cy="48165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908720"/>
              <a:ext cx="7426161" cy="481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 redondeado"/>
            <p:cNvSpPr/>
            <p:nvPr/>
          </p:nvSpPr>
          <p:spPr>
            <a:xfrm>
              <a:off x="2771800" y="4941168"/>
              <a:ext cx="1584176" cy="360040"/>
            </a:xfrm>
            <a:prstGeom prst="roundRect">
              <a:avLst/>
            </a:prstGeom>
            <a:solidFill>
              <a:srgbClr val="CCFF99"/>
            </a:solidFill>
            <a:ln>
              <a:solidFill>
                <a:srgbClr val="CC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smtClean="0">
                  <a:solidFill>
                    <a:schemeClr val="tx2"/>
                  </a:solidFill>
                </a:rPr>
                <a:t>SerAltamir13</a:t>
              </a:r>
              <a:endParaRPr lang="es-AR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7236296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1763688" y="4869160"/>
              <a:ext cx="266429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572000" y="4869160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898488" y="332656"/>
            <a:ext cx="6578152" cy="5544616"/>
            <a:chOff x="898488" y="332656"/>
            <a:chExt cx="6578152" cy="55446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8488" y="332656"/>
              <a:ext cx="6578152" cy="5544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Rectángulo"/>
            <p:cNvSpPr/>
            <p:nvPr/>
          </p:nvSpPr>
          <p:spPr>
            <a:xfrm>
              <a:off x="4572000" y="1340768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779912" y="1700808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5436096" y="3717032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1148462" y="293596"/>
            <a:ext cx="6807914" cy="5727692"/>
            <a:chOff x="1148462" y="293596"/>
            <a:chExt cx="6807914" cy="57276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8462" y="293596"/>
              <a:ext cx="6807914" cy="5727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7164288" y="314096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259632" y="5301208"/>
              <a:ext cx="720080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915816" y="4725144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619672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164288" y="26369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259632" y="2564904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83568" y="171900"/>
            <a:ext cx="7056784" cy="5911033"/>
            <a:chOff x="683568" y="171900"/>
            <a:chExt cx="7056784" cy="591103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171900"/>
              <a:ext cx="7056784" cy="591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3 Rectángulo"/>
            <p:cNvSpPr/>
            <p:nvPr/>
          </p:nvSpPr>
          <p:spPr>
            <a:xfrm>
              <a:off x="5004048" y="3284984"/>
              <a:ext cx="360040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635896" y="3284984"/>
              <a:ext cx="1224136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1148462" y="293596"/>
            <a:ext cx="6807914" cy="5727692"/>
            <a:chOff x="1148462" y="293596"/>
            <a:chExt cx="6807914" cy="572769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8462" y="293596"/>
              <a:ext cx="6807914" cy="5727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2 Rectángulo"/>
            <p:cNvSpPr/>
            <p:nvPr/>
          </p:nvSpPr>
          <p:spPr>
            <a:xfrm>
              <a:off x="7164288" y="3140968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3.</a:t>
              </a:r>
              <a:endParaRPr lang="es-AR" b="1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195736" y="5373216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5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259632" y="5301208"/>
              <a:ext cx="720080" cy="576064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915816" y="4725144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4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1619672" y="3429000"/>
              <a:ext cx="5328592" cy="288032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7164288" y="2636912"/>
              <a:ext cx="504056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1259632" y="2564904"/>
              <a:ext cx="432048" cy="4320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85</Words>
  <Application>Microsoft Office PowerPoint</Application>
  <PresentationFormat>Presentación en pantalla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24</cp:revision>
  <dcterms:created xsi:type="dcterms:W3CDTF">2011-11-15T12:51:09Z</dcterms:created>
  <dcterms:modified xsi:type="dcterms:W3CDTF">2011-11-16T06:26:35Z</dcterms:modified>
</cp:coreProperties>
</file>