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9" r:id="rId5"/>
    <p:sldId id="262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33D9C-9DC0-4092-A242-D8F8A73AC77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0" y="0"/>
            <a:ext cx="8748464" cy="6366404"/>
            <a:chOff x="0" y="0"/>
            <a:chExt cx="8748464" cy="636640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8748464" cy="6366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Rectángulo"/>
            <p:cNvSpPr/>
            <p:nvPr/>
          </p:nvSpPr>
          <p:spPr>
            <a:xfrm>
              <a:off x="251520" y="5301208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72008" y="5733256"/>
              <a:ext cx="611560" cy="50405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611560" y="404664"/>
            <a:ext cx="7800975" cy="5676900"/>
            <a:chOff x="611560" y="404664"/>
            <a:chExt cx="7800975" cy="56769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560" y="404664"/>
              <a:ext cx="7800975" cy="567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Rectángulo"/>
            <p:cNvSpPr/>
            <p:nvPr/>
          </p:nvSpPr>
          <p:spPr>
            <a:xfrm>
              <a:off x="1187624" y="50851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1115616" y="5517232"/>
              <a:ext cx="504056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657225" y="571500"/>
            <a:ext cx="7829550" cy="5715000"/>
            <a:chOff x="657225" y="571500"/>
            <a:chExt cx="7829550" cy="5715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225" y="571500"/>
              <a:ext cx="7829550" cy="571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Rectángulo"/>
            <p:cNvSpPr/>
            <p:nvPr/>
          </p:nvSpPr>
          <p:spPr>
            <a:xfrm>
              <a:off x="3635896" y="3573016"/>
              <a:ext cx="432048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4139952" y="3501008"/>
              <a:ext cx="936104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7884368" y="5301208"/>
              <a:ext cx="432048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2.</a:t>
              </a:r>
              <a:endParaRPr lang="es-AR" b="1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7884368" y="5733256"/>
              <a:ext cx="504056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179512" y="0"/>
            <a:ext cx="8568952" cy="6808843"/>
            <a:chOff x="899592" y="457070"/>
            <a:chExt cx="7848872" cy="6351773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457070"/>
              <a:ext cx="7848872" cy="6351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Rectángulo"/>
            <p:cNvSpPr/>
            <p:nvPr/>
          </p:nvSpPr>
          <p:spPr>
            <a:xfrm>
              <a:off x="1403648" y="5373216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1259632" y="5949280"/>
              <a:ext cx="792088" cy="50405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95536" y="49158"/>
            <a:ext cx="7632848" cy="6176953"/>
            <a:chOff x="395536" y="49158"/>
            <a:chExt cx="7632848" cy="617695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49158"/>
              <a:ext cx="7632848" cy="6176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Rectángulo"/>
            <p:cNvSpPr/>
            <p:nvPr/>
          </p:nvSpPr>
          <p:spPr>
            <a:xfrm>
              <a:off x="1403648" y="4869160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1259632" y="5373216"/>
              <a:ext cx="792088" cy="576064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6012160" y="3212976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067944" y="3212976"/>
            <a:ext cx="1800200" cy="43204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565060"/>
            <a:ext cx="8599005" cy="534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>
          <a:xfrm>
            <a:off x="2554067" y="1484784"/>
            <a:ext cx="505765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8" name="7 Rectángulo redondeado"/>
          <p:cNvSpPr/>
          <p:nvPr/>
        </p:nvSpPr>
        <p:spPr>
          <a:xfrm>
            <a:off x="2554067" y="1844824"/>
            <a:ext cx="5690341" cy="576064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2547609" y="2408757"/>
            <a:ext cx="512223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2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10" name="9 Rectángulo redondeado"/>
          <p:cNvSpPr/>
          <p:nvPr/>
        </p:nvSpPr>
        <p:spPr>
          <a:xfrm>
            <a:off x="2554066" y="2852936"/>
            <a:ext cx="5690341" cy="576064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Rectángulo"/>
          <p:cNvSpPr/>
          <p:nvPr/>
        </p:nvSpPr>
        <p:spPr>
          <a:xfrm>
            <a:off x="2500522" y="3501008"/>
            <a:ext cx="55931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3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2500522" y="3870532"/>
            <a:ext cx="2467522" cy="576064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6012160" y="3212976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067944" y="3212976"/>
            <a:ext cx="1800200" cy="43204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471" y="260648"/>
            <a:ext cx="8845114" cy="550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008076" y="4477073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7" name="6 Rectángulo redondeado"/>
          <p:cNvSpPr/>
          <p:nvPr/>
        </p:nvSpPr>
        <p:spPr>
          <a:xfrm>
            <a:off x="899592" y="4985856"/>
            <a:ext cx="792088" cy="576064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103" y="260646"/>
            <a:ext cx="8840796" cy="54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1548362" y="692696"/>
            <a:ext cx="51884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1475657" y="1124744"/>
            <a:ext cx="3069314" cy="1656184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5407487" y="727929"/>
            <a:ext cx="518846" cy="360041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2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8" name="7 Rectángulo redondeado"/>
          <p:cNvSpPr/>
          <p:nvPr/>
        </p:nvSpPr>
        <p:spPr>
          <a:xfrm>
            <a:off x="5313248" y="1096208"/>
            <a:ext cx="3003168" cy="41404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400440" y="1205536"/>
            <a:ext cx="499152" cy="30471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3.</a:t>
            </a:r>
            <a:endParaRPr lang="es-AR" b="1" dirty="0"/>
          </a:p>
        </p:txBody>
      </p:sp>
      <p:sp>
        <p:nvSpPr>
          <p:cNvPr id="10" name="9 Rectángulo redondeado"/>
          <p:cNvSpPr/>
          <p:nvPr/>
        </p:nvSpPr>
        <p:spPr>
          <a:xfrm>
            <a:off x="306200" y="1510254"/>
            <a:ext cx="8226239" cy="2278785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30</Words>
  <Application>Microsoft Office PowerPoint</Application>
  <PresentationFormat>Presentación en pantalla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Lorreine Prescott</dc:creator>
  <cp:lastModifiedBy>Lorreine Prescott</cp:lastModifiedBy>
  <cp:revision>35</cp:revision>
  <dcterms:created xsi:type="dcterms:W3CDTF">2011-11-15T12:51:09Z</dcterms:created>
  <dcterms:modified xsi:type="dcterms:W3CDTF">2011-11-17T06:08:45Z</dcterms:modified>
</cp:coreProperties>
</file>