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52E8-3711-4939-89D2-E95FABFA32CC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0E-E62D-4E59-B779-8A8CD74E52E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115616" y="404664"/>
            <a:ext cx="7196261" cy="5678977"/>
            <a:chOff x="1115616" y="404664"/>
            <a:chExt cx="7196261" cy="567897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404664"/>
              <a:ext cx="7196261" cy="5678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1403648" y="472514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403648" y="5085184"/>
              <a:ext cx="612068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244241" y="476672"/>
            <a:ext cx="7207113" cy="5687541"/>
            <a:chOff x="1244241" y="476672"/>
            <a:chExt cx="7207113" cy="568754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4241" y="476672"/>
              <a:ext cx="7207113" cy="5687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3395869" y="1268760"/>
              <a:ext cx="384043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428956" y="1628800"/>
              <a:ext cx="2350956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800678" y="165962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428956" y="1988840"/>
              <a:ext cx="6743444" cy="266429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159732" y="484723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159732" y="5157192"/>
              <a:ext cx="612068" cy="576064"/>
            </a:xfrm>
            <a:prstGeom prst="roundRect">
              <a:avLst>
                <a:gd name="adj" fmla="val 21627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209675" y="762000"/>
            <a:ext cx="6724650" cy="5334000"/>
            <a:chOff x="1209675" y="762000"/>
            <a:chExt cx="6724650" cy="5334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9675" y="762000"/>
              <a:ext cx="6724650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4 Grupo"/>
            <p:cNvGrpSpPr/>
            <p:nvPr/>
          </p:nvGrpSpPr>
          <p:grpSpPr>
            <a:xfrm>
              <a:off x="2699792" y="2204864"/>
              <a:ext cx="3672408" cy="2088232"/>
              <a:chOff x="3059832" y="2204864"/>
              <a:chExt cx="3672408" cy="2088232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3419872" y="220486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 smtClean="0"/>
                  <a:t>1.</a:t>
                </a:r>
                <a:endParaRPr lang="es-AR" b="1" dirty="0"/>
              </a:p>
            </p:txBody>
          </p:sp>
          <p:sp>
            <p:nvSpPr>
              <p:cNvPr id="7" name="6 Rectángulo redondeado"/>
              <p:cNvSpPr/>
              <p:nvPr/>
            </p:nvSpPr>
            <p:spPr>
              <a:xfrm>
                <a:off x="3059832" y="2564904"/>
                <a:ext cx="3672408" cy="1728192"/>
              </a:xfrm>
              <a:prstGeom prst="roundRect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475656" y="260648"/>
            <a:ext cx="6419230" cy="6175997"/>
            <a:chOff x="1475656" y="260648"/>
            <a:chExt cx="6419230" cy="61759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60648"/>
              <a:ext cx="6419230" cy="6175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1683012" y="541046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691495" y="5770500"/>
              <a:ext cx="432048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681163" y="647700"/>
            <a:ext cx="5781675" cy="5562600"/>
            <a:chOff x="1681163" y="647700"/>
            <a:chExt cx="5781675" cy="5562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1163" y="647700"/>
              <a:ext cx="5781675" cy="556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1786571" y="83671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795054" y="1196752"/>
              <a:ext cx="5558246" cy="11019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940151" y="2431802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1839540" y="2298700"/>
              <a:ext cx="4100611" cy="98628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81163" y="647700"/>
            <a:ext cx="5781675" cy="5562600"/>
            <a:chOff x="1681163" y="647700"/>
            <a:chExt cx="5781675" cy="55626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1163" y="647700"/>
              <a:ext cx="5781675" cy="556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1841403" y="256490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1841403" y="2924944"/>
              <a:ext cx="4098749" cy="36004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156176" y="274492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6012160" y="3097756"/>
              <a:ext cx="122413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71638" y="638175"/>
            <a:ext cx="5800725" cy="5581650"/>
            <a:chOff x="1671638" y="638175"/>
            <a:chExt cx="5800725" cy="55816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1638" y="638175"/>
              <a:ext cx="5800725" cy="558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3195365" y="220486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203848" y="2564904"/>
              <a:ext cx="2779123" cy="165618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81163" y="647700"/>
            <a:ext cx="5781675" cy="5562600"/>
            <a:chOff x="1681163" y="647700"/>
            <a:chExt cx="5781675" cy="55626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1163" y="647700"/>
              <a:ext cx="5781675" cy="556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1985865" y="3685604"/>
              <a:ext cx="360040" cy="2352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814328" y="3933056"/>
              <a:ext cx="5558246" cy="72008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30928" y="522920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195736" y="5589240"/>
              <a:ext cx="488373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71638" y="633413"/>
            <a:ext cx="5800725" cy="5591175"/>
            <a:chOff x="1671638" y="633413"/>
            <a:chExt cx="5800725" cy="55911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1638" y="633413"/>
              <a:ext cx="5800725" cy="559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3131840" y="242088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131840" y="2780928"/>
              <a:ext cx="2880320" cy="119904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Presentación en pantalla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4</cp:revision>
  <dcterms:created xsi:type="dcterms:W3CDTF">2011-11-17T03:47:37Z</dcterms:created>
  <dcterms:modified xsi:type="dcterms:W3CDTF">2011-11-17T07:36:05Z</dcterms:modified>
</cp:coreProperties>
</file>