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2401-DE5F-4721-8712-E7C8FF94B078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AAC7-D6F9-4DF4-B1E8-1FC2A52E8FC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2401-DE5F-4721-8712-E7C8FF94B078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AAC7-D6F9-4DF4-B1E8-1FC2A52E8FC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2401-DE5F-4721-8712-E7C8FF94B078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AAC7-D6F9-4DF4-B1E8-1FC2A52E8FC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2401-DE5F-4721-8712-E7C8FF94B078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AAC7-D6F9-4DF4-B1E8-1FC2A52E8FC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2401-DE5F-4721-8712-E7C8FF94B078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AAC7-D6F9-4DF4-B1E8-1FC2A52E8FC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2401-DE5F-4721-8712-E7C8FF94B078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AAC7-D6F9-4DF4-B1E8-1FC2A52E8FC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2401-DE5F-4721-8712-E7C8FF94B078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AAC7-D6F9-4DF4-B1E8-1FC2A52E8FC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2401-DE5F-4721-8712-E7C8FF94B078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AAC7-D6F9-4DF4-B1E8-1FC2A52E8FC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2401-DE5F-4721-8712-E7C8FF94B078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AAC7-D6F9-4DF4-B1E8-1FC2A52E8FC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2401-DE5F-4721-8712-E7C8FF94B078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AAC7-D6F9-4DF4-B1E8-1FC2A52E8FC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2401-DE5F-4721-8712-E7C8FF94B078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AAC7-D6F9-4DF4-B1E8-1FC2A52E8FC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02401-DE5F-4721-8712-E7C8FF94B078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5AAC7-D6F9-4DF4-B1E8-1FC2A52E8FC2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5563" y="690563"/>
            <a:ext cx="3952875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826" y="1600200"/>
            <a:ext cx="63363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2243" y="1600200"/>
            <a:ext cx="637951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Presentación en pantalla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Lorreine Prescott</dc:creator>
  <cp:lastModifiedBy>Lorreine Prescott</cp:lastModifiedBy>
  <cp:revision>1</cp:revision>
  <dcterms:created xsi:type="dcterms:W3CDTF">2011-11-17T05:36:30Z</dcterms:created>
  <dcterms:modified xsi:type="dcterms:W3CDTF">2011-11-17T05:40:26Z</dcterms:modified>
</cp:coreProperties>
</file>