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0" y="0"/>
            <a:ext cx="8748464" cy="6366404"/>
            <a:chOff x="0" y="0"/>
            <a:chExt cx="8748464" cy="6366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8748464" cy="6366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251520" y="530120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72008" y="5733256"/>
              <a:ext cx="611560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1395413"/>
            <a:ext cx="66579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827584" y="908720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Falta la imagen q se guardó con mensaje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611560" y="404664"/>
            <a:ext cx="7800975" cy="5676900"/>
            <a:chOff x="611560" y="404664"/>
            <a:chExt cx="7800975" cy="56769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7800975" cy="567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187624" y="50851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115616" y="5517232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657225" y="571500"/>
            <a:ext cx="7829550" cy="5715000"/>
            <a:chOff x="657225" y="571500"/>
            <a:chExt cx="7829550" cy="5715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225" y="571500"/>
              <a:ext cx="7829550" cy="571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3635896" y="3573016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4139952" y="3501008"/>
              <a:ext cx="936104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7884368" y="5301208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7884368" y="5733256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99592" y="457070"/>
            <a:ext cx="7848872" cy="6351773"/>
            <a:chOff x="899592" y="457070"/>
            <a:chExt cx="7848872" cy="635177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57070"/>
              <a:ext cx="7848872" cy="635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403648" y="537321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259632" y="5949280"/>
              <a:ext cx="792088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95536" y="49158"/>
            <a:ext cx="7632848" cy="6176953"/>
            <a:chOff x="395536" y="49158"/>
            <a:chExt cx="7632848" cy="617695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49158"/>
              <a:ext cx="7632848" cy="617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403648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259632" y="5373216"/>
              <a:ext cx="792088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1876425"/>
            <a:ext cx="49911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1876425"/>
            <a:ext cx="49911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827584" y="908720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Falta la imagen q se guardó con mensaje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1395413"/>
            <a:ext cx="66579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40</Words>
  <Application>Microsoft Office PowerPoint</Application>
  <PresentationFormat>Presentación en pantalla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31</cp:revision>
  <dcterms:created xsi:type="dcterms:W3CDTF">2011-11-15T12:51:09Z</dcterms:created>
  <dcterms:modified xsi:type="dcterms:W3CDTF">2011-11-17T01:22:12Z</dcterms:modified>
</cp:coreProperties>
</file>