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15/11/2011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6 Imagen" descr="captu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831598" cy="453650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6012160" y="2636912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6012160" y="3645024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2.</a:t>
            </a:r>
            <a:endParaRPr lang="es-AR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2051720" y="4725144"/>
            <a:ext cx="1944216" cy="79208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403648" y="4941168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971600" y="1268760"/>
            <a:ext cx="7831598" cy="4536503"/>
            <a:chOff x="971600" y="126876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600" y="126876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6012160" y="321297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067944" y="3212976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899592" y="908720"/>
            <a:ext cx="7831598" cy="4536503"/>
            <a:chOff x="899592" y="90872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0872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5940152" y="386104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995936" y="3861048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539552" y="908720"/>
            <a:ext cx="7844304" cy="4908251"/>
            <a:chOff x="539552" y="908720"/>
            <a:chExt cx="7844304" cy="49082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908720"/>
              <a:ext cx="7844304" cy="490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915816" y="4509120"/>
              <a:ext cx="1512168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 smtClean="0">
                  <a:solidFill>
                    <a:schemeClr val="tx2"/>
                  </a:solidFill>
                </a:rPr>
                <a:t>Operario_SA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596336" y="450912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907704" y="4437112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716016" y="44371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683568" y="908720"/>
            <a:ext cx="7426161" cy="4816594"/>
            <a:chOff x="683568" y="908720"/>
            <a:chExt cx="7426161" cy="48165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908720"/>
              <a:ext cx="7426161" cy="481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771800" y="4941168"/>
              <a:ext cx="1584176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smtClean="0">
                  <a:solidFill>
                    <a:schemeClr val="tx2"/>
                  </a:solidFill>
                </a:rPr>
                <a:t>SerAltamir13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236296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763688" y="4869160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572000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</Words>
  <Application>Microsoft Office PowerPoint</Application>
  <PresentationFormat>Presentación en pantalla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16</cp:revision>
  <dcterms:created xsi:type="dcterms:W3CDTF">2011-11-15T12:51:09Z</dcterms:created>
  <dcterms:modified xsi:type="dcterms:W3CDTF">2011-11-15T20:00:05Z</dcterms:modified>
</cp:coreProperties>
</file>