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4249-0331-4BE4-8EBA-F1D9EB4F8F13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19B2-89B7-456A-8502-5E57023AAE4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4249-0331-4BE4-8EBA-F1D9EB4F8F13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19B2-89B7-456A-8502-5E57023AAE4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4249-0331-4BE4-8EBA-F1D9EB4F8F13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19B2-89B7-456A-8502-5E57023AAE4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4249-0331-4BE4-8EBA-F1D9EB4F8F13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19B2-89B7-456A-8502-5E57023AAE4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4249-0331-4BE4-8EBA-F1D9EB4F8F13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19B2-89B7-456A-8502-5E57023AAE4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4249-0331-4BE4-8EBA-F1D9EB4F8F13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19B2-89B7-456A-8502-5E57023AAE4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4249-0331-4BE4-8EBA-F1D9EB4F8F13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19B2-89B7-456A-8502-5E57023AAE4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4249-0331-4BE4-8EBA-F1D9EB4F8F13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19B2-89B7-456A-8502-5E57023AAE4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4249-0331-4BE4-8EBA-F1D9EB4F8F13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19B2-89B7-456A-8502-5E57023AAE4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4249-0331-4BE4-8EBA-F1D9EB4F8F13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19B2-89B7-456A-8502-5E57023AAE4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4249-0331-4BE4-8EBA-F1D9EB4F8F13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19B2-89B7-456A-8502-5E57023AAE4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E4249-0331-4BE4-8EBA-F1D9EB4F8F13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719B2-89B7-456A-8502-5E57023AAE4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2114550" y="2109788"/>
            <a:ext cx="4914900" cy="2638425"/>
            <a:chOff x="2114550" y="2109788"/>
            <a:chExt cx="4914900" cy="26384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14550" y="2109788"/>
              <a:ext cx="4914900" cy="263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4 Rectángulo"/>
            <p:cNvSpPr/>
            <p:nvPr/>
          </p:nvSpPr>
          <p:spPr>
            <a:xfrm>
              <a:off x="2339752" y="3789040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2195736" y="2636912"/>
              <a:ext cx="4680520" cy="96735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2771800" y="3789040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3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2924200" y="220486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0"/>
            <a:ext cx="8416719" cy="6651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899592" y="5877272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5" name="4 Rectángulo"/>
          <p:cNvSpPr/>
          <p:nvPr/>
        </p:nvSpPr>
        <p:spPr>
          <a:xfrm>
            <a:off x="2987824" y="6165304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5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6" name="5 Rectángulo"/>
          <p:cNvSpPr/>
          <p:nvPr/>
        </p:nvSpPr>
        <p:spPr>
          <a:xfrm>
            <a:off x="2339752" y="764704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2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7" name="6 Rectángulo redondeado"/>
          <p:cNvSpPr/>
          <p:nvPr/>
        </p:nvSpPr>
        <p:spPr>
          <a:xfrm>
            <a:off x="1187624" y="1124744"/>
            <a:ext cx="6984776" cy="96735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 redondeado"/>
          <p:cNvSpPr/>
          <p:nvPr/>
        </p:nvSpPr>
        <p:spPr>
          <a:xfrm>
            <a:off x="1115616" y="2132856"/>
            <a:ext cx="5400600" cy="576064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5652120" y="2492896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3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268016" y="3933056"/>
            <a:ext cx="6688360" cy="936104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195736" y="4293096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3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12" name="11 Rectángulo"/>
          <p:cNvSpPr/>
          <p:nvPr/>
        </p:nvSpPr>
        <p:spPr>
          <a:xfrm>
            <a:off x="5004048" y="5661248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4</a:t>
            </a:r>
            <a:r>
              <a:rPr lang="es-AR" b="1" dirty="0" smtClean="0"/>
              <a:t>.</a:t>
            </a:r>
            <a:endParaRPr lang="es-AR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2675" y="2620169"/>
            <a:ext cx="44386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4427984" y="3212976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5" name="4 Rectángulo"/>
          <p:cNvSpPr/>
          <p:nvPr/>
        </p:nvSpPr>
        <p:spPr>
          <a:xfrm>
            <a:off x="3419872" y="4149080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2</a:t>
            </a:r>
            <a:r>
              <a:rPr lang="es-AR" b="1" dirty="0" smtClean="0"/>
              <a:t>.</a:t>
            </a:r>
            <a:endParaRPr lang="es-AR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5062" y="2224881"/>
            <a:ext cx="43338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3203848" y="4869160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3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5" name="4 Rectángulo"/>
          <p:cNvSpPr/>
          <p:nvPr/>
        </p:nvSpPr>
        <p:spPr>
          <a:xfrm>
            <a:off x="5292080" y="3717032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2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6" name="5 Rectángulo"/>
          <p:cNvSpPr/>
          <p:nvPr/>
        </p:nvSpPr>
        <p:spPr>
          <a:xfrm>
            <a:off x="4211960" y="2780928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</a:t>
            </a:r>
            <a:r>
              <a:rPr lang="es-AR" b="1" dirty="0" smtClean="0"/>
              <a:t>.</a:t>
            </a:r>
            <a:endParaRPr lang="es-AR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9825" y="2224881"/>
            <a:ext cx="43243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248694"/>
            <a:ext cx="39624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2915816" y="3789040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5" name="4 Rectángulo"/>
          <p:cNvSpPr/>
          <p:nvPr/>
        </p:nvSpPr>
        <p:spPr>
          <a:xfrm>
            <a:off x="3203848" y="4653136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2.</a:t>
            </a:r>
            <a:endParaRPr lang="es-AR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0287" y="2191544"/>
            <a:ext cx="45434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1225" y="2243931"/>
            <a:ext cx="47815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8862" y="2229644"/>
            <a:ext cx="44862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262" y="2210594"/>
            <a:ext cx="41814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420144"/>
            <a:ext cx="47244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9787" y="2520156"/>
            <a:ext cx="49244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2339752" y="4221088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5" name="4 Rectángulo redondeado"/>
          <p:cNvSpPr/>
          <p:nvPr/>
        </p:nvSpPr>
        <p:spPr>
          <a:xfrm>
            <a:off x="2195736" y="3068960"/>
            <a:ext cx="4680520" cy="96735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"/>
          <p:cNvSpPr/>
          <p:nvPr/>
        </p:nvSpPr>
        <p:spPr>
          <a:xfrm>
            <a:off x="2771800" y="4221088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3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7" name="6 Rectángulo"/>
          <p:cNvSpPr/>
          <p:nvPr/>
        </p:nvSpPr>
        <p:spPr>
          <a:xfrm>
            <a:off x="3563888" y="2636912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2</a:t>
            </a:r>
            <a:r>
              <a:rPr lang="es-AR" b="1" dirty="0" smtClean="0"/>
              <a:t>.</a:t>
            </a:r>
            <a:endParaRPr lang="es-AR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2675" y="2201069"/>
            <a:ext cx="44386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3113" y="1166813"/>
            <a:ext cx="50577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25" y="2248694"/>
            <a:ext cx="49339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2348706"/>
            <a:ext cx="51435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3087" y="1967706"/>
            <a:ext cx="54578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203" y="1600200"/>
            <a:ext cx="618759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1475656" y="5373216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4"/>
            <a:ext cx="7231383" cy="528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1259632" y="5229200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</a:t>
            </a:r>
            <a:r>
              <a:rPr lang="es-AR" b="1" dirty="0" smtClean="0"/>
              <a:t>.</a:t>
            </a:r>
            <a:endParaRPr lang="es-AR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0737" y="2377281"/>
            <a:ext cx="49625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2339752" y="4365104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7" name="6 Rectángulo redondeado"/>
          <p:cNvSpPr/>
          <p:nvPr/>
        </p:nvSpPr>
        <p:spPr>
          <a:xfrm>
            <a:off x="2195736" y="3212976"/>
            <a:ext cx="4680520" cy="96735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2771800" y="4365104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3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9" name="8 Rectángulo"/>
          <p:cNvSpPr/>
          <p:nvPr/>
        </p:nvSpPr>
        <p:spPr>
          <a:xfrm>
            <a:off x="2924200" y="2780928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2</a:t>
            </a:r>
            <a:r>
              <a:rPr lang="es-AR" b="1" dirty="0" smtClean="0"/>
              <a:t>.</a:t>
            </a:r>
            <a:endParaRPr lang="es-AR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6873" y="0"/>
            <a:ext cx="713350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1259632" y="6021288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6" name="5 Rectángulo"/>
          <p:cNvSpPr/>
          <p:nvPr/>
        </p:nvSpPr>
        <p:spPr>
          <a:xfrm>
            <a:off x="-2052736" y="3789040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3</a:t>
            </a:r>
            <a:r>
              <a:rPr lang="es-AR" b="1" dirty="0" smtClean="0"/>
              <a:t>.</a:t>
            </a:r>
            <a:endParaRPr lang="es-A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94" y="1600200"/>
            <a:ext cx="487661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 redondeado"/>
          <p:cNvSpPr/>
          <p:nvPr/>
        </p:nvSpPr>
        <p:spPr>
          <a:xfrm>
            <a:off x="2195736" y="2060848"/>
            <a:ext cx="2628800" cy="360040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Rectángulo"/>
          <p:cNvSpPr/>
          <p:nvPr/>
        </p:nvSpPr>
        <p:spPr>
          <a:xfrm>
            <a:off x="4932040" y="2060848"/>
            <a:ext cx="360040" cy="34840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</a:t>
            </a:r>
            <a:r>
              <a:rPr lang="es-AR" b="1" dirty="0" smtClean="0"/>
              <a:t>.</a:t>
            </a:r>
            <a:endParaRPr lang="es-AR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9" y="0"/>
            <a:ext cx="6826686" cy="656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 redondeado"/>
          <p:cNvSpPr/>
          <p:nvPr/>
        </p:nvSpPr>
        <p:spPr>
          <a:xfrm>
            <a:off x="1835696" y="1196752"/>
            <a:ext cx="3132856" cy="1368152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Rectángulo"/>
          <p:cNvSpPr/>
          <p:nvPr/>
        </p:nvSpPr>
        <p:spPr>
          <a:xfrm>
            <a:off x="2339752" y="5661248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3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1835696" y="3645024"/>
            <a:ext cx="5400600" cy="96735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4139952" y="764704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8" name="7 Rectángulo"/>
          <p:cNvSpPr/>
          <p:nvPr/>
        </p:nvSpPr>
        <p:spPr>
          <a:xfrm>
            <a:off x="2627784" y="3212976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2</a:t>
            </a:r>
            <a:r>
              <a:rPr lang="es-AR" b="1" dirty="0" smtClean="0"/>
              <a:t>.</a:t>
            </a:r>
            <a:endParaRPr lang="es-AR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8513" y="0"/>
            <a:ext cx="6398242" cy="612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8172400" y="5085184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2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5" name="4 Rectángulo"/>
          <p:cNvSpPr/>
          <p:nvPr/>
        </p:nvSpPr>
        <p:spPr>
          <a:xfrm>
            <a:off x="4572000" y="3140968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</a:t>
            </a:r>
            <a:r>
              <a:rPr lang="es-AR" b="1" dirty="0" smtClean="0"/>
              <a:t>.</a:t>
            </a:r>
            <a:endParaRPr lang="es-A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64</Words>
  <Application>Microsoft Office PowerPoint</Application>
  <PresentationFormat>Presentación en pantalla (4:3)</PresentationFormat>
  <Paragraphs>32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Lorreine Prescott</dc:creator>
  <cp:lastModifiedBy>Lorreine Prescott</cp:lastModifiedBy>
  <cp:revision>8</cp:revision>
  <dcterms:created xsi:type="dcterms:W3CDTF">2011-11-17T05:04:18Z</dcterms:created>
  <dcterms:modified xsi:type="dcterms:W3CDTF">2011-11-17T08:05:17Z</dcterms:modified>
</cp:coreProperties>
</file>