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3" r:id="rId9"/>
    <p:sldId id="266" r:id="rId10"/>
    <p:sldId id="267" r:id="rId11"/>
    <p:sldId id="272" r:id="rId12"/>
    <p:sldId id="271" r:id="rId13"/>
    <p:sldId id="270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29E9-3554-4A4A-B46E-01F70757CC15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78FC-897C-468E-9D4E-522FF3B2354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UTN\5to Año\Proyecto Final\Metalurgica\03_iteraciones\6ta_iteracion\Manuales\Manual de Usuario\Interfaces\RegistrarCliente\RegistrarClien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4252"/>
            <a:ext cx="8640960" cy="5633020"/>
          </a:xfrm>
          <a:prstGeom prst="rect">
            <a:avLst/>
          </a:prstGeom>
          <a:noFill/>
        </p:spPr>
      </p:pic>
      <p:sp>
        <p:nvSpPr>
          <p:cNvPr id="8" name="6 Rectángulo redondeado"/>
          <p:cNvSpPr/>
          <p:nvPr/>
        </p:nvSpPr>
        <p:spPr>
          <a:xfrm>
            <a:off x="467544" y="5301208"/>
            <a:ext cx="504056" cy="360040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  <p:sp>
        <p:nvSpPr>
          <p:cNvPr id="10" name="8 Rectángulo"/>
          <p:cNvSpPr/>
          <p:nvPr/>
        </p:nvSpPr>
        <p:spPr>
          <a:xfrm>
            <a:off x="539552" y="4797152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236799" y="188640"/>
            <a:ext cx="8907201" cy="6408713"/>
            <a:chOff x="236799" y="188640"/>
            <a:chExt cx="8907201" cy="6408713"/>
          </a:xfrm>
        </p:grpSpPr>
        <p:pic>
          <p:nvPicPr>
            <p:cNvPr id="7170" name="Picture 2" descr="L:\UTN\5to Año\Proyecto Final\Metalurgica\03_iteraciones\6ta_iteracion\Manuales\Manual de Usuario\Metalsoft_Interfaces\Prints parte 2\Confirmar Pedido\confirmarPedid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799" y="188640"/>
              <a:ext cx="8907201" cy="6408713"/>
            </a:xfrm>
            <a:prstGeom prst="rect">
              <a:avLst/>
            </a:prstGeom>
            <a:noFill/>
          </p:spPr>
        </p:pic>
        <p:sp>
          <p:nvSpPr>
            <p:cNvPr id="5" name="6 Rectángulo redondeado"/>
            <p:cNvSpPr/>
            <p:nvPr/>
          </p:nvSpPr>
          <p:spPr>
            <a:xfrm>
              <a:off x="395536" y="2204864"/>
              <a:ext cx="8352928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256490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604448" y="1412776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9" name="6 Rectángulo redondeado"/>
            <p:cNvSpPr/>
            <p:nvPr/>
          </p:nvSpPr>
          <p:spPr>
            <a:xfrm>
              <a:off x="395536" y="1196752"/>
              <a:ext cx="8136904" cy="72008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0" y="0"/>
            <a:ext cx="8856984" cy="6453336"/>
            <a:chOff x="0" y="0"/>
            <a:chExt cx="8856984" cy="6453336"/>
          </a:xfrm>
        </p:grpSpPr>
        <p:pic>
          <p:nvPicPr>
            <p:cNvPr id="8194" name="Picture 2" descr="L:\UTN\5to Año\Proyecto Final\Metalurgica\03_iteraciones\6ta_iteracion\Manuales\Manual de Usuario\Metalsoft_Interfaces\Prints parte 2\Confirmar Pedido\confirmarPedido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8856984" cy="6453336"/>
            </a:xfrm>
            <a:prstGeom prst="rect">
              <a:avLst/>
            </a:prstGeom>
            <a:noFill/>
          </p:spPr>
        </p:pic>
        <p:sp>
          <p:nvSpPr>
            <p:cNvPr id="3" name="6 Rectángulo redondeado"/>
            <p:cNvSpPr/>
            <p:nvPr/>
          </p:nvSpPr>
          <p:spPr>
            <a:xfrm>
              <a:off x="7163654" y="3289168"/>
              <a:ext cx="1600391" cy="54022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228627" y="2440245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6660232" y="3140968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5563263" y="5835937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4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 flipV="1">
              <a:off x="38642" y="1745672"/>
              <a:ext cx="8649193" cy="617399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8" name="6 Rectángulo redondeado"/>
            <p:cNvSpPr/>
            <p:nvPr/>
          </p:nvSpPr>
          <p:spPr>
            <a:xfrm>
              <a:off x="2667318" y="5681588"/>
              <a:ext cx="2743527" cy="694573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10" name="6 Rectángulo redondeado"/>
            <p:cNvSpPr/>
            <p:nvPr/>
          </p:nvSpPr>
          <p:spPr>
            <a:xfrm>
              <a:off x="72008" y="3789040"/>
              <a:ext cx="8532440" cy="194421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259632" y="3284984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315533" y="351352"/>
            <a:ext cx="8835294" cy="5381904"/>
            <a:chOff x="315533" y="351352"/>
            <a:chExt cx="8835294" cy="5381904"/>
          </a:xfrm>
        </p:grpSpPr>
        <p:pic>
          <p:nvPicPr>
            <p:cNvPr id="9218" name="Picture 2" descr="L:\UTN\5to Año\Proyecto Final\Metalurgica\03_iteraciones\6ta_iteracion\Manuales\Manual de Usuario\Metalsoft_Interfaces\Prints parte 2\Confirmar Pedido\confirmarPedido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5533" y="351352"/>
              <a:ext cx="8835294" cy="5381904"/>
            </a:xfrm>
            <a:prstGeom prst="rect">
              <a:avLst/>
            </a:prstGeom>
            <a:noFill/>
          </p:spPr>
        </p:pic>
        <p:sp>
          <p:nvSpPr>
            <p:cNvPr id="4" name="6 Rectángulo redondeado"/>
            <p:cNvSpPr/>
            <p:nvPr/>
          </p:nvSpPr>
          <p:spPr>
            <a:xfrm>
              <a:off x="7380312" y="2924944"/>
              <a:ext cx="1600391" cy="54022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644008" y="1268760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827584" y="2348880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971600" y="4653136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4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 flipV="1">
              <a:off x="494807" y="1844824"/>
              <a:ext cx="8469681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10" name="6 Rectángulo redondeado"/>
            <p:cNvSpPr/>
            <p:nvPr/>
          </p:nvSpPr>
          <p:spPr>
            <a:xfrm>
              <a:off x="395536" y="3501008"/>
              <a:ext cx="8532440" cy="108012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876256" y="2924944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7380312" y="5085184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5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8460432" y="4653136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6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L:\UTN\5to Año\Proyecto Final\Metalurgica\03_iteraciones\6ta_iteracion\Manuales\Manual de Usuario\Metalsoft_Interfaces\Prints parte 2\Confirmar Pedido\confirmarPedido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" y="-61913"/>
            <a:ext cx="9525000" cy="6981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1187625" y="260648"/>
            <a:ext cx="7956376" cy="5556388"/>
            <a:chOff x="1187625" y="260648"/>
            <a:chExt cx="7956376" cy="5556388"/>
          </a:xfrm>
        </p:grpSpPr>
        <p:pic>
          <p:nvPicPr>
            <p:cNvPr id="11266" name="Picture 2" descr="L:\UTN\5to Año\Proyecto Final\Metalurgica\03_iteraciones\6ta_iteracion\Manuales\Manual de Usuario\Metalsoft_Interfaces\Prints parte 2\Confirmar Pedido\confirmarPedido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5" y="260648"/>
              <a:ext cx="7956376" cy="5556388"/>
            </a:xfrm>
            <a:prstGeom prst="rect">
              <a:avLst/>
            </a:prstGeom>
            <a:noFill/>
          </p:spPr>
        </p:pic>
        <p:sp>
          <p:nvSpPr>
            <p:cNvPr id="3" name="2 Rectángulo"/>
            <p:cNvSpPr/>
            <p:nvPr/>
          </p:nvSpPr>
          <p:spPr>
            <a:xfrm>
              <a:off x="3275856" y="4653136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1259632" y="5157192"/>
              <a:ext cx="2448272" cy="5760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635896" y="3212976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4139952" y="3212976"/>
              <a:ext cx="1152128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683568" y="327171"/>
            <a:ext cx="7776863" cy="5573568"/>
            <a:chOff x="683568" y="327171"/>
            <a:chExt cx="7776863" cy="5573568"/>
          </a:xfrm>
        </p:grpSpPr>
        <p:pic>
          <p:nvPicPr>
            <p:cNvPr id="12290" name="Picture 2" descr="L:\UTN\5to Año\Proyecto Final\Metalurgica\03_iteraciones\6ta_iteracion\Manuales\Manual de Usuario\Metalsoft_Interfaces\Prints parte 2\Confirmar Pedido\confirmarPedido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27171"/>
              <a:ext cx="7776863" cy="5573568"/>
            </a:xfrm>
            <a:prstGeom prst="rect">
              <a:avLst/>
            </a:prstGeom>
            <a:noFill/>
          </p:spPr>
        </p:pic>
        <p:sp>
          <p:nvSpPr>
            <p:cNvPr id="3" name="2 Rectángulo"/>
            <p:cNvSpPr/>
            <p:nvPr/>
          </p:nvSpPr>
          <p:spPr>
            <a:xfrm>
              <a:off x="3635896" y="3212976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4067944" y="3212976"/>
              <a:ext cx="1008112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1366838" y="-38100"/>
            <a:ext cx="6410325" cy="6934200"/>
            <a:chOff x="1366838" y="-38100"/>
            <a:chExt cx="6410325" cy="6934200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66838" y="-38100"/>
              <a:ext cx="6410325" cy="693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6 Rectángulo"/>
            <p:cNvSpPr/>
            <p:nvPr/>
          </p:nvSpPr>
          <p:spPr>
            <a:xfrm>
              <a:off x="6012160" y="1309767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6 Rectángulo redondeado"/>
            <p:cNvSpPr/>
            <p:nvPr/>
          </p:nvSpPr>
          <p:spPr>
            <a:xfrm>
              <a:off x="6444208" y="1309766"/>
              <a:ext cx="1152128" cy="535057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0"/>
            <a:ext cx="64389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683568" y="1002498"/>
            <a:ext cx="7465575" cy="4658749"/>
            <a:chOff x="683568" y="1002498"/>
            <a:chExt cx="7465575" cy="465874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9" y="1002498"/>
              <a:ext cx="7465574" cy="4658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3 Rectángulo"/>
            <p:cNvSpPr/>
            <p:nvPr/>
          </p:nvSpPr>
          <p:spPr>
            <a:xfrm>
              <a:off x="683568" y="2348880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5" name="6 Rectángulo redondeado"/>
            <p:cNvSpPr/>
            <p:nvPr/>
          </p:nvSpPr>
          <p:spPr>
            <a:xfrm>
              <a:off x="971600" y="2348880"/>
              <a:ext cx="6912768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1115616" y="2852936"/>
              <a:ext cx="2304256" cy="93610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563888" y="3068960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446539" y="711117"/>
            <a:ext cx="7941885" cy="4950131"/>
            <a:chOff x="446539" y="711117"/>
            <a:chExt cx="7941885" cy="4950131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5916" y="711117"/>
              <a:ext cx="7932508" cy="495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446539" y="2852936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899592" y="2924944"/>
              <a:ext cx="7128792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5436096" y="4941168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6012160" y="4869160"/>
              <a:ext cx="2160240" cy="6480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179512" y="260648"/>
            <a:ext cx="8829530" cy="5735013"/>
            <a:chOff x="179512" y="260648"/>
            <a:chExt cx="8829530" cy="5735013"/>
          </a:xfrm>
        </p:grpSpPr>
        <p:pic>
          <p:nvPicPr>
            <p:cNvPr id="2050" name="Picture 2" descr="L:\UTN\5to Año\Proyecto Final\Metalurgica\03_iteraciones\6ta_iteracion\Manuales\Manual de Usuario\Interfaces\RegistrarCliente\RegistrarClient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260648"/>
              <a:ext cx="8829530" cy="5735013"/>
            </a:xfrm>
            <a:prstGeom prst="rect">
              <a:avLst/>
            </a:prstGeom>
            <a:noFill/>
          </p:spPr>
        </p:pic>
        <p:sp>
          <p:nvSpPr>
            <p:cNvPr id="8" name="6 Rectángulo redondeado"/>
            <p:cNvSpPr/>
            <p:nvPr/>
          </p:nvSpPr>
          <p:spPr>
            <a:xfrm>
              <a:off x="395536" y="1268760"/>
              <a:ext cx="1512168" cy="2880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10" name="8 Rectángulo"/>
            <p:cNvSpPr/>
            <p:nvPr/>
          </p:nvSpPr>
          <p:spPr>
            <a:xfrm>
              <a:off x="1979712" y="1196752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1403648" y="0"/>
            <a:ext cx="6410325" cy="6934200"/>
            <a:chOff x="1403648" y="0"/>
            <a:chExt cx="6410325" cy="6934200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0"/>
              <a:ext cx="6410325" cy="693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6 Rectángulo redondeado"/>
            <p:cNvSpPr/>
            <p:nvPr/>
          </p:nvSpPr>
          <p:spPr>
            <a:xfrm>
              <a:off x="1403648" y="620688"/>
              <a:ext cx="6264696" cy="122413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2267744" y="404664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5" name="6 Rectángulo redondeado"/>
            <p:cNvSpPr/>
            <p:nvPr/>
          </p:nvSpPr>
          <p:spPr>
            <a:xfrm>
              <a:off x="1547664" y="1916832"/>
              <a:ext cx="6048672" cy="100811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979712" y="2564904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847139" y="3037959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6 Rectángulo redondeado"/>
            <p:cNvSpPr/>
            <p:nvPr/>
          </p:nvSpPr>
          <p:spPr>
            <a:xfrm>
              <a:off x="6444208" y="2996952"/>
              <a:ext cx="122413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1366838" y="0"/>
            <a:ext cx="6410325" cy="6934200"/>
            <a:chOff x="1366838" y="0"/>
            <a:chExt cx="6410325" cy="693420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66838" y="0"/>
              <a:ext cx="6410325" cy="693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6 Rectángulo redondeado"/>
            <p:cNvSpPr/>
            <p:nvPr/>
          </p:nvSpPr>
          <p:spPr>
            <a:xfrm>
              <a:off x="1475656" y="3501008"/>
              <a:ext cx="6048672" cy="280831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2627784" y="3109967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038827" y="6350327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1475656" y="6362328"/>
              <a:ext cx="1440160" cy="4956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1352550" y="0"/>
            <a:ext cx="6438900" cy="6943725"/>
            <a:chOff x="1352550" y="0"/>
            <a:chExt cx="6438900" cy="6943725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2550" y="0"/>
              <a:ext cx="6438900" cy="694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6 Rectángulo redondeado"/>
            <p:cNvSpPr/>
            <p:nvPr/>
          </p:nvSpPr>
          <p:spPr>
            <a:xfrm>
              <a:off x="4067944" y="3573016"/>
              <a:ext cx="936104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614891" y="3542015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1357313" y="0"/>
            <a:ext cx="6429375" cy="6953250"/>
            <a:chOff x="1357313" y="0"/>
            <a:chExt cx="6429375" cy="6953250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7313" y="0"/>
              <a:ext cx="6429375" cy="695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6 Rectángulo redondeado"/>
            <p:cNvSpPr/>
            <p:nvPr/>
          </p:nvSpPr>
          <p:spPr>
            <a:xfrm>
              <a:off x="3296861" y="3604017"/>
              <a:ext cx="936104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843808" y="3140968"/>
              <a:ext cx="381045" cy="4630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222" y="404664"/>
            <a:ext cx="7781170" cy="553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467544" y="764704"/>
            <a:ext cx="8250237" cy="5381625"/>
            <a:chOff x="467544" y="764704"/>
            <a:chExt cx="8250237" cy="5381625"/>
          </a:xfrm>
        </p:grpSpPr>
        <p:pic>
          <p:nvPicPr>
            <p:cNvPr id="3074" name="Picture 2" descr="L:\UTN\5to Año\Proyecto Final\Metalurgica\03_iteraciones\6ta_iteracion\Manuales\Manual de Usuario\Interfaces\RegistrarCliente\RegistrarCliente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764704"/>
              <a:ext cx="8250237" cy="5381625"/>
            </a:xfrm>
            <a:prstGeom prst="rect">
              <a:avLst/>
            </a:prstGeom>
            <a:noFill/>
          </p:spPr>
        </p:pic>
        <p:sp>
          <p:nvSpPr>
            <p:cNvPr id="7" name="7 Rectángulo"/>
            <p:cNvSpPr/>
            <p:nvPr/>
          </p:nvSpPr>
          <p:spPr>
            <a:xfrm>
              <a:off x="1065064" y="518370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1" name="6 Rectángulo redondeado"/>
            <p:cNvSpPr/>
            <p:nvPr/>
          </p:nvSpPr>
          <p:spPr>
            <a:xfrm>
              <a:off x="993056" y="5615756"/>
              <a:ext cx="5040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067944" y="7317432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4.</a:t>
            </a:r>
            <a:endParaRPr lang="es-AR" b="1" dirty="0"/>
          </a:p>
        </p:txBody>
      </p:sp>
      <p:sp>
        <p:nvSpPr>
          <p:cNvPr id="10" name="9 Rectángulo"/>
          <p:cNvSpPr/>
          <p:nvPr/>
        </p:nvSpPr>
        <p:spPr>
          <a:xfrm>
            <a:off x="4499992" y="7605464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3.</a:t>
            </a:r>
            <a:endParaRPr lang="es-AR" b="1" dirty="0"/>
          </a:p>
        </p:txBody>
      </p:sp>
      <p:sp>
        <p:nvSpPr>
          <p:cNvPr id="11" name="10 Rectángulo"/>
          <p:cNvSpPr/>
          <p:nvPr/>
        </p:nvSpPr>
        <p:spPr>
          <a:xfrm>
            <a:off x="3707904" y="7245424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5.</a:t>
            </a:r>
            <a:endParaRPr lang="es-AR" b="1" dirty="0"/>
          </a:p>
        </p:txBody>
      </p:sp>
      <p:pic>
        <p:nvPicPr>
          <p:cNvPr id="4098" name="Picture 2" descr="L:\UTN\5to Año\Proyecto Final\Metalurgica\03_iteraciones\6ta_iteracion\Manuales\Manual de Usuario\Interfaces\RegistrarCliente\RegistrarClient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620688"/>
            <a:ext cx="8414312" cy="5484837"/>
          </a:xfrm>
          <a:prstGeom prst="rect">
            <a:avLst/>
          </a:prstGeom>
          <a:noFill/>
        </p:spPr>
      </p:pic>
      <p:sp>
        <p:nvSpPr>
          <p:cNvPr id="7" name="5 Rectángulo"/>
          <p:cNvSpPr/>
          <p:nvPr/>
        </p:nvSpPr>
        <p:spPr>
          <a:xfrm>
            <a:off x="3779912" y="3429000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8" name="7 Rectángulo"/>
          <p:cNvSpPr/>
          <p:nvPr/>
        </p:nvSpPr>
        <p:spPr>
          <a:xfrm>
            <a:off x="8316416" y="5157192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b="1" dirty="0" smtClean="0"/>
              <a:t>2.</a:t>
            </a:r>
            <a:endParaRPr lang="es-AR" b="1" dirty="0"/>
          </a:p>
        </p:txBody>
      </p:sp>
      <p:sp>
        <p:nvSpPr>
          <p:cNvPr id="12" name="6 Rectángulo redondeado"/>
          <p:cNvSpPr/>
          <p:nvPr/>
        </p:nvSpPr>
        <p:spPr>
          <a:xfrm>
            <a:off x="4211960" y="3501008"/>
            <a:ext cx="936104" cy="360040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-266700" y="-38100"/>
            <a:ext cx="9677400" cy="6934200"/>
            <a:chOff x="-266700" y="-38100"/>
            <a:chExt cx="9677400" cy="6934200"/>
          </a:xfrm>
        </p:grpSpPr>
        <p:pic>
          <p:nvPicPr>
            <p:cNvPr id="2050" name="Picture 2" descr="L:\UTN\5to Año\Proyecto Final\Metalurgica\03_iteraciones\6ta_iteracion\Manuales\Manual de Usuario\Metalsoft_Interfaces\Prints\Pedido Cotizacion\PedidoCotizació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66700" y="-38100"/>
              <a:ext cx="9677400" cy="6934200"/>
            </a:xfrm>
            <a:prstGeom prst="rect">
              <a:avLst/>
            </a:prstGeom>
            <a:noFill/>
          </p:spPr>
        </p:pic>
        <p:sp>
          <p:nvSpPr>
            <p:cNvPr id="5" name="5 Rectángulo"/>
            <p:cNvSpPr/>
            <p:nvPr/>
          </p:nvSpPr>
          <p:spPr>
            <a:xfrm>
              <a:off x="0" y="580526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-180528" y="6309320"/>
              <a:ext cx="648072" cy="54868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-252536" y="0"/>
            <a:ext cx="9620250" cy="6934200"/>
            <a:chOff x="-252536" y="0"/>
            <a:chExt cx="9620250" cy="6934200"/>
          </a:xfrm>
        </p:grpSpPr>
        <p:pic>
          <p:nvPicPr>
            <p:cNvPr id="3074" name="Picture 2" descr="L:\UTN\5to Año\Proyecto Final\Metalurgica\03_iteraciones\6ta_iteracion\Manuales\Manual de Usuario\Metalsoft_Interfaces\Prints\Pedido Cotizacion\PedidoCotización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52536" y="0"/>
              <a:ext cx="9620250" cy="6934200"/>
            </a:xfrm>
            <a:prstGeom prst="rect">
              <a:avLst/>
            </a:prstGeom>
            <a:noFill/>
          </p:spPr>
        </p:pic>
        <p:sp>
          <p:nvSpPr>
            <p:cNvPr id="3" name="5 Rectángulo"/>
            <p:cNvSpPr/>
            <p:nvPr/>
          </p:nvSpPr>
          <p:spPr>
            <a:xfrm>
              <a:off x="1619672" y="76470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6 Rectángulo redondeado"/>
            <p:cNvSpPr/>
            <p:nvPr/>
          </p:nvSpPr>
          <p:spPr>
            <a:xfrm>
              <a:off x="0" y="764704"/>
              <a:ext cx="1475656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5" name="6 Rectángulo redondeado"/>
            <p:cNvSpPr/>
            <p:nvPr/>
          </p:nvSpPr>
          <p:spPr>
            <a:xfrm>
              <a:off x="0" y="1700808"/>
              <a:ext cx="2339752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2483768" y="836712"/>
              <a:ext cx="2520280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2483768" y="1700808"/>
              <a:ext cx="2520280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148064" y="76470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259632" y="206084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3.</a:t>
              </a:r>
              <a:endParaRPr lang="es-AR" b="1" dirty="0"/>
            </a:p>
          </p:txBody>
        </p:sp>
        <p:sp>
          <p:nvSpPr>
            <p:cNvPr id="10" name="4 Rectángulo"/>
            <p:cNvSpPr/>
            <p:nvPr/>
          </p:nvSpPr>
          <p:spPr>
            <a:xfrm>
              <a:off x="4788024" y="2132856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4.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-324544" y="0"/>
            <a:ext cx="9639300" cy="6943726"/>
            <a:chOff x="-324544" y="0"/>
            <a:chExt cx="9639300" cy="6943726"/>
          </a:xfrm>
        </p:grpSpPr>
        <p:pic>
          <p:nvPicPr>
            <p:cNvPr id="4098" name="Picture 2" descr="L:\UTN\5to Año\Proyecto Final\Metalurgica\03_iteraciones\6ta_iteracion\Manuales\Manual de Usuario\Metalsoft_Interfaces\Prints\Pedido Cotizacion\PedidoCotización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24544" y="0"/>
              <a:ext cx="9639300" cy="6943726"/>
            </a:xfrm>
            <a:prstGeom prst="rect">
              <a:avLst/>
            </a:prstGeom>
            <a:noFill/>
          </p:spPr>
        </p:pic>
        <p:sp>
          <p:nvSpPr>
            <p:cNvPr id="3" name="2 Rectángulo"/>
            <p:cNvSpPr/>
            <p:nvPr/>
          </p:nvSpPr>
          <p:spPr>
            <a:xfrm>
              <a:off x="8244408" y="836712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5148064" y="980728"/>
              <a:ext cx="302433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-266700" y="-38100"/>
            <a:ext cx="9677400" cy="6934200"/>
            <a:chOff x="-266700" y="-38100"/>
            <a:chExt cx="9677400" cy="6934200"/>
          </a:xfrm>
        </p:grpSpPr>
        <p:grpSp>
          <p:nvGrpSpPr>
            <p:cNvPr id="9" name="8 Grupo"/>
            <p:cNvGrpSpPr/>
            <p:nvPr/>
          </p:nvGrpSpPr>
          <p:grpSpPr>
            <a:xfrm>
              <a:off x="-266700" y="-38100"/>
              <a:ext cx="9677400" cy="6934200"/>
              <a:chOff x="-266700" y="-38100"/>
              <a:chExt cx="9677400" cy="6934200"/>
            </a:xfrm>
          </p:grpSpPr>
          <p:pic>
            <p:nvPicPr>
              <p:cNvPr id="5122" name="Picture 2" descr="L:\UTN\5to Año\Proyecto Final\Metalurgica\03_iteraciones\6ta_iteracion\Manuales\Manual de Usuario\Metalsoft_Interfaces\Prints\Pedido Cotizacion\PedidoCotización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266700" y="-38100"/>
                <a:ext cx="9677400" cy="6934200"/>
              </a:xfrm>
              <a:prstGeom prst="rect">
                <a:avLst/>
              </a:prstGeom>
              <a:noFill/>
            </p:spPr>
          </p:pic>
          <p:sp>
            <p:nvSpPr>
              <p:cNvPr id="3" name="2 Rectángulo"/>
              <p:cNvSpPr/>
              <p:nvPr/>
            </p:nvSpPr>
            <p:spPr>
              <a:xfrm>
                <a:off x="1259632" y="2924944"/>
                <a:ext cx="360040" cy="4320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 smtClean="0"/>
                  <a:t>2</a:t>
                </a:r>
                <a:r>
                  <a:rPr lang="es-AR" b="1" dirty="0" smtClean="0"/>
                  <a:t>.</a:t>
                </a:r>
                <a:endParaRPr lang="es-AR" b="1" dirty="0"/>
              </a:p>
            </p:txBody>
          </p:sp>
          <p:sp>
            <p:nvSpPr>
              <p:cNvPr id="4" name="3 Rectángulo"/>
              <p:cNvSpPr/>
              <p:nvPr/>
            </p:nvSpPr>
            <p:spPr>
              <a:xfrm>
                <a:off x="4644008" y="2276872"/>
                <a:ext cx="360040" cy="4320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A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AR" b="1" dirty="0" smtClean="0"/>
                  <a:t>1</a:t>
                </a:r>
                <a:r>
                  <a:rPr lang="es-AR" b="1" dirty="0" smtClean="0"/>
                  <a:t>.</a:t>
                </a:r>
                <a:endParaRPr lang="es-AR" b="1" dirty="0"/>
              </a:p>
            </p:txBody>
          </p:sp>
          <p:sp>
            <p:nvSpPr>
              <p:cNvPr id="5" name="6 Rectángulo redondeado"/>
              <p:cNvSpPr/>
              <p:nvPr/>
            </p:nvSpPr>
            <p:spPr>
              <a:xfrm>
                <a:off x="0" y="2132856"/>
                <a:ext cx="4427984" cy="576064"/>
              </a:xfrm>
              <a:prstGeom prst="roundRect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A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AR"/>
              </a:p>
            </p:txBody>
          </p:sp>
          <p:sp>
            <p:nvSpPr>
              <p:cNvPr id="6" name="5 Rectángulo"/>
              <p:cNvSpPr/>
              <p:nvPr/>
            </p:nvSpPr>
            <p:spPr>
              <a:xfrm>
                <a:off x="5148064" y="2708920"/>
                <a:ext cx="360040" cy="4320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 smtClean="0"/>
                  <a:t>3.</a:t>
                </a:r>
                <a:endParaRPr lang="es-AR" b="1" dirty="0"/>
              </a:p>
            </p:txBody>
          </p:sp>
          <p:sp>
            <p:nvSpPr>
              <p:cNvPr id="7" name="6 Rectángulo"/>
              <p:cNvSpPr/>
              <p:nvPr/>
            </p:nvSpPr>
            <p:spPr>
              <a:xfrm>
                <a:off x="0" y="3140968"/>
                <a:ext cx="360040" cy="4320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 smtClean="0"/>
                  <a:t>4</a:t>
                </a:r>
                <a:r>
                  <a:rPr lang="es-AR" b="1" dirty="0" smtClean="0"/>
                  <a:t>.</a:t>
                </a:r>
                <a:endParaRPr lang="es-AR" b="1" dirty="0"/>
              </a:p>
            </p:txBody>
          </p:sp>
          <p:sp>
            <p:nvSpPr>
              <p:cNvPr id="8" name="6 Rectángulo redondeado"/>
              <p:cNvSpPr/>
              <p:nvPr/>
            </p:nvSpPr>
            <p:spPr>
              <a:xfrm>
                <a:off x="0" y="3573016"/>
                <a:ext cx="9144000" cy="576064"/>
              </a:xfrm>
              <a:prstGeom prst="roundRect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A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AR"/>
              </a:p>
            </p:txBody>
          </p:sp>
        </p:grpSp>
        <p:sp>
          <p:nvSpPr>
            <p:cNvPr id="10" name="9 Rectángulo"/>
            <p:cNvSpPr/>
            <p:nvPr/>
          </p:nvSpPr>
          <p:spPr>
            <a:xfrm>
              <a:off x="5580112" y="314096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5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-242888" y="-38100"/>
            <a:ext cx="9629776" cy="6934200"/>
            <a:chOff x="-242888" y="-38100"/>
            <a:chExt cx="9629776" cy="6934200"/>
          </a:xfrm>
        </p:grpSpPr>
        <p:pic>
          <p:nvPicPr>
            <p:cNvPr id="6146" name="Picture 2" descr="L:\UTN\5to Año\Proyecto Final\Metalurgica\03_iteraciones\6ta_iteracion\Manuales\Manual de Usuario\Metalsoft_Interfaces\Prints\Pedido Cotizacion\PedidoCotización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42888" y="-38100"/>
              <a:ext cx="9629776" cy="6934200"/>
            </a:xfrm>
            <a:prstGeom prst="rect">
              <a:avLst/>
            </a:prstGeom>
            <a:noFill/>
          </p:spPr>
        </p:pic>
        <p:sp>
          <p:nvSpPr>
            <p:cNvPr id="4" name="6 Rectángulo redondeado"/>
            <p:cNvSpPr/>
            <p:nvPr/>
          </p:nvSpPr>
          <p:spPr>
            <a:xfrm>
              <a:off x="4067944" y="3573016"/>
              <a:ext cx="1008112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23528" y="5949280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563888" y="350100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8783960" y="5949280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6 Rectángulo redondeado"/>
            <p:cNvSpPr/>
            <p:nvPr/>
          </p:nvSpPr>
          <p:spPr>
            <a:xfrm>
              <a:off x="251520" y="6381328"/>
              <a:ext cx="504056" cy="4766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98</Words>
  <Application>Microsoft Office PowerPoint</Application>
  <PresentationFormat>Presentación en pantalla (4:3)</PresentationFormat>
  <Paragraphs>49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32</cp:revision>
  <dcterms:created xsi:type="dcterms:W3CDTF">2011-11-16T06:25:51Z</dcterms:created>
  <dcterms:modified xsi:type="dcterms:W3CDTF">2011-11-16T18:15:25Z</dcterms:modified>
</cp:coreProperties>
</file>