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100" d="100"/>
          <a:sy n="100" d="100"/>
        </p:scale>
        <p:origin x="-64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C631-10D8-4852-BA97-4B693CEF98EB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9F22-CA45-4915-BC3E-FF2F6DA15EA6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2696"/>
            <a:ext cx="5819629" cy="546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733425"/>
            <a:ext cx="71913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201700" y="237213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03848" y="2780928"/>
            <a:ext cx="2736304" cy="12241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820342" cy="41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 Grupo"/>
          <p:cNvGrpSpPr/>
          <p:nvPr/>
        </p:nvGrpSpPr>
        <p:grpSpPr>
          <a:xfrm>
            <a:off x="1561000" y="4242525"/>
            <a:ext cx="541700" cy="914668"/>
            <a:chOff x="1561000" y="4242525"/>
            <a:chExt cx="541700" cy="914668"/>
          </a:xfrm>
        </p:grpSpPr>
        <p:sp>
          <p:nvSpPr>
            <p:cNvPr id="4" name="3 Rectángulo"/>
            <p:cNvSpPr/>
            <p:nvPr/>
          </p:nvSpPr>
          <p:spPr>
            <a:xfrm>
              <a:off x="1561000" y="4242525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1563148" y="4651323"/>
              <a:ext cx="539552" cy="50587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99674" cy="501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 Grupo"/>
          <p:cNvGrpSpPr/>
          <p:nvPr/>
        </p:nvGrpSpPr>
        <p:grpSpPr>
          <a:xfrm>
            <a:off x="1243256" y="2156106"/>
            <a:ext cx="6353080" cy="3937190"/>
            <a:chOff x="1243256" y="2156106"/>
            <a:chExt cx="6353080" cy="3937190"/>
          </a:xfrm>
        </p:grpSpPr>
        <p:sp>
          <p:nvSpPr>
            <p:cNvPr id="4" name="3 Rectángulo"/>
            <p:cNvSpPr/>
            <p:nvPr/>
          </p:nvSpPr>
          <p:spPr>
            <a:xfrm>
              <a:off x="1314476" y="215610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1314476" y="2516146"/>
              <a:ext cx="6281860" cy="256903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243256" y="506232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245404" y="5471120"/>
              <a:ext cx="662300" cy="62217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2205831"/>
            <a:ext cx="4953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3129692" y="280417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3131840" y="3212976"/>
            <a:ext cx="2880320" cy="129614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76" y="260648"/>
            <a:ext cx="8767840" cy="63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 Grupo"/>
          <p:cNvGrpSpPr/>
          <p:nvPr/>
        </p:nvGrpSpPr>
        <p:grpSpPr>
          <a:xfrm>
            <a:off x="504825" y="5612490"/>
            <a:ext cx="538783" cy="840698"/>
            <a:chOff x="504825" y="5612490"/>
            <a:chExt cx="538783" cy="840698"/>
          </a:xfrm>
        </p:grpSpPr>
        <p:sp>
          <p:nvSpPr>
            <p:cNvPr id="4" name="3 Rectángulo"/>
            <p:cNvSpPr/>
            <p:nvPr/>
          </p:nvSpPr>
          <p:spPr>
            <a:xfrm>
              <a:off x="537404" y="561249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504825" y="6021288"/>
              <a:ext cx="538783" cy="43190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587" y="1600200"/>
            <a:ext cx="62728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 Grupo"/>
          <p:cNvGrpSpPr/>
          <p:nvPr/>
        </p:nvGrpSpPr>
        <p:grpSpPr>
          <a:xfrm>
            <a:off x="1257840" y="1940082"/>
            <a:ext cx="6194480" cy="4081205"/>
            <a:chOff x="1257840" y="1940082"/>
            <a:chExt cx="6194480" cy="4081205"/>
          </a:xfrm>
        </p:grpSpPr>
        <p:sp>
          <p:nvSpPr>
            <p:cNvPr id="4" name="3 Rectángulo"/>
            <p:cNvSpPr/>
            <p:nvPr/>
          </p:nvSpPr>
          <p:spPr>
            <a:xfrm>
              <a:off x="1580050" y="194008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1582198" y="2348880"/>
              <a:ext cx="2989802" cy="151216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257840" y="386104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617880" y="3861048"/>
              <a:ext cx="2954120" cy="172819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569852" y="1956453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572000" y="2492896"/>
              <a:ext cx="2880320" cy="3168351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301825" y="5661247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1887656" y="5733255"/>
              <a:ext cx="380088" cy="288031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641" y="1600200"/>
            <a:ext cx="62667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 Grupo"/>
          <p:cNvGrpSpPr/>
          <p:nvPr/>
        </p:nvGrpSpPr>
        <p:grpSpPr>
          <a:xfrm>
            <a:off x="3201700" y="2948194"/>
            <a:ext cx="2703800" cy="1376156"/>
            <a:chOff x="3201700" y="2948194"/>
            <a:chExt cx="2703800" cy="1376156"/>
          </a:xfrm>
        </p:grpSpPr>
        <p:sp>
          <p:nvSpPr>
            <p:cNvPr id="4" name="3 Rectángulo"/>
            <p:cNvSpPr/>
            <p:nvPr/>
          </p:nvSpPr>
          <p:spPr>
            <a:xfrm>
              <a:off x="3201700" y="294819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203848" y="3356992"/>
              <a:ext cx="2701652" cy="96735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38296"/>
            <a:ext cx="4897548" cy="168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348223" cy="414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6870940" cy="448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5 Grupo"/>
          <p:cNvGrpSpPr/>
          <p:nvPr/>
        </p:nvGrpSpPr>
        <p:grpSpPr>
          <a:xfrm>
            <a:off x="2805656" y="3717032"/>
            <a:ext cx="721720" cy="720080"/>
            <a:chOff x="2805656" y="3717032"/>
            <a:chExt cx="721720" cy="720080"/>
          </a:xfrm>
        </p:grpSpPr>
        <p:sp>
          <p:nvSpPr>
            <p:cNvPr id="9" name="8 Rectángulo"/>
            <p:cNvSpPr/>
            <p:nvPr/>
          </p:nvSpPr>
          <p:spPr>
            <a:xfrm>
              <a:off x="2805656" y="371703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3131840" y="4149080"/>
              <a:ext cx="395536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40185"/>
            <a:ext cx="49339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843808" y="2276872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23828" y="2655188"/>
            <a:ext cx="3420380" cy="1205860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2258219"/>
            <a:ext cx="49149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3311860" y="4077072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3491880" y="4437112"/>
            <a:ext cx="539552" cy="288032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619731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65396" y="561249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6021288"/>
            <a:ext cx="539552" cy="50405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161322" cy="611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2339752" y="130476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681420" y="1484784"/>
            <a:ext cx="1658332" cy="288032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257504" cy="618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 Grupo"/>
          <p:cNvGrpSpPr/>
          <p:nvPr/>
        </p:nvGrpSpPr>
        <p:grpSpPr>
          <a:xfrm>
            <a:off x="755576" y="908720"/>
            <a:ext cx="7704856" cy="5256584"/>
            <a:chOff x="755576" y="908720"/>
            <a:chExt cx="7704856" cy="5256584"/>
          </a:xfrm>
        </p:grpSpPr>
        <p:sp>
          <p:nvSpPr>
            <p:cNvPr id="4" name="3 Rectángulo"/>
            <p:cNvSpPr/>
            <p:nvPr/>
          </p:nvSpPr>
          <p:spPr>
            <a:xfrm>
              <a:off x="2320061" y="90872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755576" y="1268760"/>
              <a:ext cx="3672408" cy="288032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5652120" y="107586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427984" y="1412776"/>
              <a:ext cx="4032448" cy="41764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165936" y="539646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168084" y="5805264"/>
              <a:ext cx="539552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Presentación en pantalla (4:3)</PresentationFormat>
  <Paragraphs>19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Piscio</cp:lastModifiedBy>
  <cp:revision>9</cp:revision>
  <dcterms:created xsi:type="dcterms:W3CDTF">2011-11-17T04:46:47Z</dcterms:created>
  <dcterms:modified xsi:type="dcterms:W3CDTF">2011-11-17T05:21:06Z</dcterms:modified>
</cp:coreProperties>
</file>