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3D9C-9DC0-4092-A242-D8F8A73AC770}" type="datetimeFigureOut">
              <a:rPr lang="es-AR" smtClean="0"/>
              <a:pPr/>
              <a:t>16/11/2011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2AFF-6811-4246-B4F9-8F98B5B70C1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3D9C-9DC0-4092-A242-D8F8A73AC770}" type="datetimeFigureOut">
              <a:rPr lang="es-AR" smtClean="0"/>
              <a:pPr/>
              <a:t>16/11/2011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2AFF-6811-4246-B4F9-8F98B5B70C1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3D9C-9DC0-4092-A242-D8F8A73AC770}" type="datetimeFigureOut">
              <a:rPr lang="es-AR" smtClean="0"/>
              <a:pPr/>
              <a:t>16/11/2011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2AFF-6811-4246-B4F9-8F98B5B70C1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3D9C-9DC0-4092-A242-D8F8A73AC770}" type="datetimeFigureOut">
              <a:rPr lang="es-AR" smtClean="0"/>
              <a:pPr/>
              <a:t>16/11/2011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2AFF-6811-4246-B4F9-8F98B5B70C1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3D9C-9DC0-4092-A242-D8F8A73AC770}" type="datetimeFigureOut">
              <a:rPr lang="es-AR" smtClean="0"/>
              <a:pPr/>
              <a:t>16/11/2011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2AFF-6811-4246-B4F9-8F98B5B70C1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3D9C-9DC0-4092-A242-D8F8A73AC770}" type="datetimeFigureOut">
              <a:rPr lang="es-AR" smtClean="0"/>
              <a:pPr/>
              <a:t>16/11/2011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2AFF-6811-4246-B4F9-8F98B5B70C1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3D9C-9DC0-4092-A242-D8F8A73AC770}" type="datetimeFigureOut">
              <a:rPr lang="es-AR" smtClean="0"/>
              <a:pPr/>
              <a:t>16/11/2011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2AFF-6811-4246-B4F9-8F98B5B70C1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3D9C-9DC0-4092-A242-D8F8A73AC770}" type="datetimeFigureOut">
              <a:rPr lang="es-AR" smtClean="0"/>
              <a:pPr/>
              <a:t>16/11/2011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2AFF-6811-4246-B4F9-8F98B5B70C1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3D9C-9DC0-4092-A242-D8F8A73AC770}" type="datetimeFigureOut">
              <a:rPr lang="es-AR" smtClean="0"/>
              <a:pPr/>
              <a:t>16/11/2011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2AFF-6811-4246-B4F9-8F98B5B70C1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3D9C-9DC0-4092-A242-D8F8A73AC770}" type="datetimeFigureOut">
              <a:rPr lang="es-AR" smtClean="0"/>
              <a:pPr/>
              <a:t>16/11/2011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2AFF-6811-4246-B4F9-8F98B5B70C1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3D9C-9DC0-4092-A242-D8F8A73AC770}" type="datetimeFigureOut">
              <a:rPr lang="es-AR" smtClean="0"/>
              <a:pPr/>
              <a:t>16/11/2011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2AFF-6811-4246-B4F9-8F98B5B70C1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33D9C-9DC0-4092-A242-D8F8A73AC770}" type="datetimeFigureOut">
              <a:rPr lang="es-AR" smtClean="0"/>
              <a:pPr/>
              <a:t>16/11/2011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82AFF-6811-4246-B4F9-8F98B5B70C1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7" name="6 Imagen" descr="captura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1268760"/>
            <a:ext cx="7831598" cy="4536503"/>
          </a:xfrm>
          <a:prstGeom prst="rect">
            <a:avLst/>
          </a:prstGeom>
        </p:spPr>
      </p:pic>
      <p:sp>
        <p:nvSpPr>
          <p:cNvPr id="6" name="5 Rectángulo"/>
          <p:cNvSpPr/>
          <p:nvPr/>
        </p:nvSpPr>
        <p:spPr>
          <a:xfrm>
            <a:off x="6012160" y="2636912"/>
            <a:ext cx="504056" cy="43204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1.</a:t>
            </a:r>
            <a:endParaRPr lang="es-AR" b="1" dirty="0"/>
          </a:p>
        </p:txBody>
      </p:sp>
      <p:sp>
        <p:nvSpPr>
          <p:cNvPr id="8" name="7 Rectángulo"/>
          <p:cNvSpPr/>
          <p:nvPr/>
        </p:nvSpPr>
        <p:spPr>
          <a:xfrm>
            <a:off x="6012160" y="3645024"/>
            <a:ext cx="504056" cy="43204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2.</a:t>
            </a:r>
            <a:endParaRPr lang="es-AR" b="1" dirty="0"/>
          </a:p>
        </p:txBody>
      </p:sp>
      <p:sp>
        <p:nvSpPr>
          <p:cNvPr id="9" name="8 Rectángulo redondeado"/>
          <p:cNvSpPr/>
          <p:nvPr/>
        </p:nvSpPr>
        <p:spPr>
          <a:xfrm>
            <a:off x="2051720" y="4725144"/>
            <a:ext cx="1944216" cy="792088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10 Rectángulo"/>
          <p:cNvSpPr/>
          <p:nvPr/>
        </p:nvSpPr>
        <p:spPr>
          <a:xfrm>
            <a:off x="1403648" y="4941168"/>
            <a:ext cx="504056" cy="43204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3.</a:t>
            </a:r>
            <a:endParaRPr lang="es-AR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10 Grupo"/>
          <p:cNvGrpSpPr/>
          <p:nvPr/>
        </p:nvGrpSpPr>
        <p:grpSpPr>
          <a:xfrm>
            <a:off x="1104914" y="1412776"/>
            <a:ext cx="6191228" cy="3600400"/>
            <a:chOff x="1104914" y="1412776"/>
            <a:chExt cx="6191228" cy="360040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04914" y="1412776"/>
              <a:ext cx="6191228" cy="3600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7 Rectángulo redondeado"/>
            <p:cNvSpPr/>
            <p:nvPr/>
          </p:nvSpPr>
          <p:spPr>
            <a:xfrm>
              <a:off x="5004048" y="4149080"/>
              <a:ext cx="1584176" cy="648072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6732240" y="4221088"/>
              <a:ext cx="360040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1.</a:t>
              </a:r>
              <a:endParaRPr lang="es-AR" b="1" dirty="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12 Grupo"/>
          <p:cNvGrpSpPr/>
          <p:nvPr/>
        </p:nvGrpSpPr>
        <p:grpSpPr>
          <a:xfrm>
            <a:off x="1236404" y="1700808"/>
            <a:ext cx="7312069" cy="4392910"/>
            <a:chOff x="1236404" y="1700808"/>
            <a:chExt cx="7312069" cy="4392910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36404" y="1700808"/>
              <a:ext cx="7312069" cy="4392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5 Rectángulo"/>
            <p:cNvSpPr/>
            <p:nvPr/>
          </p:nvSpPr>
          <p:spPr>
            <a:xfrm>
              <a:off x="5148064" y="4509120"/>
              <a:ext cx="360040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4.</a:t>
              </a:r>
              <a:endParaRPr lang="es-AR" b="1" dirty="0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5148064" y="3933056"/>
              <a:ext cx="360040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3.</a:t>
              </a:r>
              <a:endParaRPr lang="es-AR" b="1" dirty="0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4211960" y="3212976"/>
              <a:ext cx="360040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2.</a:t>
              </a:r>
              <a:endParaRPr lang="es-AR" b="1" dirty="0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3635896" y="2564904"/>
              <a:ext cx="360040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1.</a:t>
              </a:r>
              <a:endParaRPr lang="es-AR" b="1" dirty="0"/>
            </a:p>
          </p:txBody>
        </p:sp>
        <p:sp>
          <p:nvSpPr>
            <p:cNvPr id="8" name="7 Rectángulo redondeado"/>
            <p:cNvSpPr/>
            <p:nvPr/>
          </p:nvSpPr>
          <p:spPr>
            <a:xfrm>
              <a:off x="1331640" y="5085184"/>
              <a:ext cx="792088" cy="648072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2267744" y="5157192"/>
              <a:ext cx="360040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5.</a:t>
              </a:r>
              <a:endParaRPr lang="es-AR" b="1" dirty="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13 Grupo"/>
          <p:cNvGrpSpPr/>
          <p:nvPr/>
        </p:nvGrpSpPr>
        <p:grpSpPr>
          <a:xfrm>
            <a:off x="384952" y="908720"/>
            <a:ext cx="6663548" cy="4010943"/>
            <a:chOff x="384952" y="908720"/>
            <a:chExt cx="6663548" cy="4010943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4952" y="908720"/>
              <a:ext cx="6663548" cy="4010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8 Rectángulo"/>
            <p:cNvSpPr/>
            <p:nvPr/>
          </p:nvSpPr>
          <p:spPr>
            <a:xfrm>
              <a:off x="5868144" y="4077072"/>
              <a:ext cx="360040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2.</a:t>
              </a:r>
              <a:endParaRPr lang="es-AR" b="1" dirty="0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2627784" y="3140968"/>
              <a:ext cx="360040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1.</a:t>
              </a:r>
              <a:endParaRPr lang="es-AR" b="1" dirty="0"/>
            </a:p>
          </p:txBody>
        </p:sp>
        <p:sp>
          <p:nvSpPr>
            <p:cNvPr id="13" name="12 Rectángulo redondeado"/>
            <p:cNvSpPr/>
            <p:nvPr/>
          </p:nvSpPr>
          <p:spPr>
            <a:xfrm>
              <a:off x="3131840" y="3068960"/>
              <a:ext cx="1152128" cy="504056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7 Grupo"/>
          <p:cNvGrpSpPr/>
          <p:nvPr/>
        </p:nvGrpSpPr>
        <p:grpSpPr>
          <a:xfrm>
            <a:off x="1187624" y="878184"/>
            <a:ext cx="6552728" cy="4938815"/>
            <a:chOff x="1187624" y="878184"/>
            <a:chExt cx="6552728" cy="4938815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87624" y="878184"/>
              <a:ext cx="6552728" cy="4938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4 Rectángulo redondeado"/>
            <p:cNvSpPr/>
            <p:nvPr/>
          </p:nvSpPr>
          <p:spPr>
            <a:xfrm>
              <a:off x="1691680" y="3068960"/>
              <a:ext cx="5112568" cy="648072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1259632" y="3140968"/>
              <a:ext cx="360040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2.</a:t>
              </a:r>
              <a:endParaRPr lang="es-AR" b="1" dirty="0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4644008" y="1700808"/>
              <a:ext cx="360040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1.</a:t>
              </a:r>
              <a:endParaRPr lang="es-AR" b="1" dirty="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9 Grupo"/>
          <p:cNvGrpSpPr/>
          <p:nvPr/>
        </p:nvGrpSpPr>
        <p:grpSpPr>
          <a:xfrm>
            <a:off x="1037061" y="764704"/>
            <a:ext cx="6703291" cy="5052295"/>
            <a:chOff x="1037061" y="764704"/>
            <a:chExt cx="6703291" cy="5052295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37061" y="764704"/>
              <a:ext cx="6703291" cy="5052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4 Rectángulo"/>
            <p:cNvSpPr/>
            <p:nvPr/>
          </p:nvSpPr>
          <p:spPr>
            <a:xfrm>
              <a:off x="1763688" y="5229200"/>
              <a:ext cx="360040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4.</a:t>
              </a:r>
              <a:endParaRPr lang="es-AR" b="1" dirty="0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1115616" y="3284984"/>
              <a:ext cx="360040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3.</a:t>
              </a:r>
              <a:endParaRPr lang="es-AR" b="1" dirty="0"/>
            </a:p>
          </p:txBody>
        </p:sp>
        <p:sp>
          <p:nvSpPr>
            <p:cNvPr id="7" name="6 Rectángulo redondeado"/>
            <p:cNvSpPr/>
            <p:nvPr/>
          </p:nvSpPr>
          <p:spPr>
            <a:xfrm>
              <a:off x="1547664" y="3429000"/>
              <a:ext cx="5328592" cy="288032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7236296" y="2420888"/>
              <a:ext cx="360040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2.</a:t>
              </a:r>
              <a:endParaRPr lang="es-AR" b="1" dirty="0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1187624" y="2420888"/>
              <a:ext cx="360040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1.</a:t>
              </a:r>
              <a:endParaRPr lang="es-AR" b="1" dirty="0"/>
            </a:p>
          </p:txBody>
        </p:sp>
      </p:grpSp>
      <p:sp>
        <p:nvSpPr>
          <p:cNvPr id="11" name="10 Rectángulo"/>
          <p:cNvSpPr/>
          <p:nvPr/>
        </p:nvSpPr>
        <p:spPr>
          <a:xfrm>
            <a:off x="2627784" y="6597352"/>
            <a:ext cx="360040" cy="43204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4.</a:t>
            </a:r>
            <a:endParaRPr lang="es-AR" b="1" dirty="0"/>
          </a:p>
        </p:txBody>
      </p:sp>
      <p:sp>
        <p:nvSpPr>
          <p:cNvPr id="12" name="11 Rectángulo"/>
          <p:cNvSpPr/>
          <p:nvPr/>
        </p:nvSpPr>
        <p:spPr>
          <a:xfrm>
            <a:off x="3059832" y="6381328"/>
            <a:ext cx="360040" cy="43204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3.</a:t>
            </a:r>
            <a:endParaRPr lang="es-AR" b="1" dirty="0"/>
          </a:p>
        </p:txBody>
      </p:sp>
      <p:sp>
        <p:nvSpPr>
          <p:cNvPr id="13" name="12 Rectángulo redondeado"/>
          <p:cNvSpPr/>
          <p:nvPr/>
        </p:nvSpPr>
        <p:spPr>
          <a:xfrm>
            <a:off x="1331640" y="5949280"/>
            <a:ext cx="792088" cy="648072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13 Rectángulo"/>
          <p:cNvSpPr/>
          <p:nvPr/>
        </p:nvSpPr>
        <p:spPr>
          <a:xfrm>
            <a:off x="2267744" y="6021288"/>
            <a:ext cx="360040" cy="43204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5.</a:t>
            </a:r>
            <a:endParaRPr lang="es-AR" b="1" dirty="0"/>
          </a:p>
        </p:txBody>
      </p:sp>
      <p:sp>
        <p:nvSpPr>
          <p:cNvPr id="15" name="14 Rectángulo"/>
          <p:cNvSpPr/>
          <p:nvPr/>
        </p:nvSpPr>
        <p:spPr>
          <a:xfrm>
            <a:off x="1979712" y="6741368"/>
            <a:ext cx="360040" cy="43204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1.</a:t>
            </a:r>
            <a:endParaRPr lang="es-AR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5 Grupo"/>
          <p:cNvGrpSpPr/>
          <p:nvPr/>
        </p:nvGrpSpPr>
        <p:grpSpPr>
          <a:xfrm>
            <a:off x="539552" y="389839"/>
            <a:ext cx="6623248" cy="4991786"/>
            <a:chOff x="539552" y="389839"/>
            <a:chExt cx="6623248" cy="4991786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9552" y="389839"/>
              <a:ext cx="6623248" cy="49917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14 Rectángulo"/>
            <p:cNvSpPr/>
            <p:nvPr/>
          </p:nvSpPr>
          <p:spPr>
            <a:xfrm>
              <a:off x="2771800" y="3068960"/>
              <a:ext cx="360040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1.</a:t>
              </a:r>
              <a:endParaRPr lang="es-AR" b="1" dirty="0"/>
            </a:p>
          </p:txBody>
        </p:sp>
        <p:sp>
          <p:nvSpPr>
            <p:cNvPr id="13" name="12 Rectángulo redondeado"/>
            <p:cNvSpPr/>
            <p:nvPr/>
          </p:nvSpPr>
          <p:spPr>
            <a:xfrm>
              <a:off x="3275856" y="3068960"/>
              <a:ext cx="1152128" cy="432048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11 Grupo"/>
          <p:cNvGrpSpPr/>
          <p:nvPr/>
        </p:nvGrpSpPr>
        <p:grpSpPr>
          <a:xfrm>
            <a:off x="-1980728" y="-28575"/>
            <a:ext cx="12992100" cy="6915150"/>
            <a:chOff x="-1980728" y="-28575"/>
            <a:chExt cx="12992100" cy="691515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980728" y="-28575"/>
              <a:ext cx="12992100" cy="6915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5 Rectángulo"/>
            <p:cNvSpPr/>
            <p:nvPr/>
          </p:nvSpPr>
          <p:spPr>
            <a:xfrm>
              <a:off x="3923928" y="764704"/>
              <a:ext cx="360040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3</a:t>
              </a:r>
              <a:r>
                <a:rPr lang="es-AR" b="1" dirty="0" smtClean="0"/>
                <a:t>.</a:t>
              </a:r>
              <a:endParaRPr lang="es-AR" b="1" dirty="0"/>
            </a:p>
          </p:txBody>
        </p:sp>
        <p:sp>
          <p:nvSpPr>
            <p:cNvPr id="7" name="6 Rectángulo redondeado"/>
            <p:cNvSpPr/>
            <p:nvPr/>
          </p:nvSpPr>
          <p:spPr>
            <a:xfrm>
              <a:off x="-1908720" y="1196752"/>
              <a:ext cx="12313368" cy="4104456"/>
            </a:xfrm>
            <a:prstGeom prst="roundRect">
              <a:avLst>
                <a:gd name="adj" fmla="val 10155"/>
              </a:avLst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2483768" y="620688"/>
              <a:ext cx="360040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1.</a:t>
              </a:r>
              <a:endParaRPr lang="es-AR" b="1" dirty="0"/>
            </a:p>
          </p:txBody>
        </p:sp>
        <p:sp>
          <p:nvSpPr>
            <p:cNvPr id="9" name="8 Rectángulo redondeado"/>
            <p:cNvSpPr/>
            <p:nvPr/>
          </p:nvSpPr>
          <p:spPr>
            <a:xfrm>
              <a:off x="-1908720" y="548680"/>
              <a:ext cx="4176464" cy="432048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6660232" y="0"/>
              <a:ext cx="360040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2</a:t>
              </a:r>
              <a:r>
                <a:rPr lang="es-AR" b="1" dirty="0" smtClean="0"/>
                <a:t>.</a:t>
              </a:r>
              <a:endParaRPr lang="es-AR" b="1" dirty="0"/>
            </a:p>
          </p:txBody>
        </p:sp>
        <p:sp>
          <p:nvSpPr>
            <p:cNvPr id="11" name="10 Rectángulo redondeado"/>
            <p:cNvSpPr/>
            <p:nvPr/>
          </p:nvSpPr>
          <p:spPr>
            <a:xfrm>
              <a:off x="-1908720" y="0"/>
              <a:ext cx="8424936" cy="548680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6 Grupo"/>
          <p:cNvGrpSpPr/>
          <p:nvPr/>
        </p:nvGrpSpPr>
        <p:grpSpPr>
          <a:xfrm>
            <a:off x="0" y="0"/>
            <a:ext cx="12982575" cy="6924675"/>
            <a:chOff x="0" y="0"/>
            <a:chExt cx="12982575" cy="692467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12982575" cy="6924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4 Rectángulo redondeado"/>
            <p:cNvSpPr/>
            <p:nvPr/>
          </p:nvSpPr>
          <p:spPr>
            <a:xfrm>
              <a:off x="0" y="260648"/>
              <a:ext cx="1331640" cy="1080120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1475656" y="620688"/>
              <a:ext cx="360040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1.</a:t>
              </a:r>
              <a:endParaRPr lang="es-AR" b="1" dirty="0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7 Grupo"/>
          <p:cNvGrpSpPr/>
          <p:nvPr/>
        </p:nvGrpSpPr>
        <p:grpSpPr>
          <a:xfrm>
            <a:off x="-1919288" y="-42863"/>
            <a:ext cx="12982576" cy="6943726"/>
            <a:chOff x="-1919288" y="-42863"/>
            <a:chExt cx="12982576" cy="6943726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919288" y="-42863"/>
              <a:ext cx="12982576" cy="69437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5 Rectángulo redondeado"/>
            <p:cNvSpPr/>
            <p:nvPr/>
          </p:nvSpPr>
          <p:spPr>
            <a:xfrm>
              <a:off x="-972616" y="188640"/>
              <a:ext cx="2016224" cy="1152128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1187624" y="836712"/>
              <a:ext cx="360040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1.</a:t>
              </a:r>
              <a:endParaRPr lang="es-AR" b="1" dirty="0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9 Grupo"/>
          <p:cNvGrpSpPr/>
          <p:nvPr/>
        </p:nvGrpSpPr>
        <p:grpSpPr>
          <a:xfrm>
            <a:off x="0" y="0"/>
            <a:ext cx="13001625" cy="6905625"/>
            <a:chOff x="0" y="0"/>
            <a:chExt cx="13001625" cy="6905625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13001625" cy="6905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7 Rectángulo redondeado"/>
            <p:cNvSpPr/>
            <p:nvPr/>
          </p:nvSpPr>
          <p:spPr>
            <a:xfrm>
              <a:off x="395536" y="260648"/>
              <a:ext cx="2016224" cy="1440160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2555776" y="836712"/>
              <a:ext cx="360040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1.</a:t>
              </a:r>
              <a:endParaRPr lang="es-AR" b="1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7 Grupo"/>
          <p:cNvGrpSpPr/>
          <p:nvPr/>
        </p:nvGrpSpPr>
        <p:grpSpPr>
          <a:xfrm>
            <a:off x="971600" y="1268760"/>
            <a:ext cx="7831598" cy="4536503"/>
            <a:chOff x="971600" y="1268760"/>
            <a:chExt cx="7831598" cy="4536503"/>
          </a:xfrm>
        </p:grpSpPr>
        <p:pic>
          <p:nvPicPr>
            <p:cNvPr id="7" name="6 Imagen" descr="captura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1600" y="1268760"/>
              <a:ext cx="7831598" cy="4536503"/>
            </a:xfrm>
            <a:prstGeom prst="rect">
              <a:avLst/>
            </a:prstGeom>
          </p:spPr>
        </p:pic>
        <p:sp>
          <p:nvSpPr>
            <p:cNvPr id="6" name="5 Rectángulo"/>
            <p:cNvSpPr/>
            <p:nvPr/>
          </p:nvSpPr>
          <p:spPr>
            <a:xfrm>
              <a:off x="6012160" y="3212976"/>
              <a:ext cx="504056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1.</a:t>
              </a:r>
              <a:endParaRPr lang="es-AR" b="1" dirty="0"/>
            </a:p>
          </p:txBody>
        </p:sp>
        <p:sp>
          <p:nvSpPr>
            <p:cNvPr id="9" name="8 Rectángulo redondeado"/>
            <p:cNvSpPr/>
            <p:nvPr/>
          </p:nvSpPr>
          <p:spPr>
            <a:xfrm>
              <a:off x="4067944" y="3212976"/>
              <a:ext cx="1800200" cy="432048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7 Grupo"/>
          <p:cNvGrpSpPr/>
          <p:nvPr/>
        </p:nvGrpSpPr>
        <p:grpSpPr>
          <a:xfrm>
            <a:off x="899592" y="908720"/>
            <a:ext cx="7831598" cy="4536503"/>
            <a:chOff x="899592" y="908720"/>
            <a:chExt cx="7831598" cy="4536503"/>
          </a:xfrm>
        </p:grpSpPr>
        <p:pic>
          <p:nvPicPr>
            <p:cNvPr id="7" name="6 Imagen" descr="captura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592" y="908720"/>
              <a:ext cx="7831598" cy="4536503"/>
            </a:xfrm>
            <a:prstGeom prst="rect">
              <a:avLst/>
            </a:prstGeom>
          </p:spPr>
        </p:pic>
        <p:sp>
          <p:nvSpPr>
            <p:cNvPr id="6" name="5 Rectángulo"/>
            <p:cNvSpPr/>
            <p:nvPr/>
          </p:nvSpPr>
          <p:spPr>
            <a:xfrm>
              <a:off x="5940152" y="3861048"/>
              <a:ext cx="504056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1.</a:t>
              </a:r>
              <a:endParaRPr lang="es-AR" b="1" dirty="0"/>
            </a:p>
          </p:txBody>
        </p:sp>
        <p:sp>
          <p:nvSpPr>
            <p:cNvPr id="9" name="8 Rectángulo redondeado"/>
            <p:cNvSpPr/>
            <p:nvPr/>
          </p:nvSpPr>
          <p:spPr>
            <a:xfrm>
              <a:off x="3995936" y="3861048"/>
              <a:ext cx="1800200" cy="432048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9 Grupo"/>
          <p:cNvGrpSpPr/>
          <p:nvPr/>
        </p:nvGrpSpPr>
        <p:grpSpPr>
          <a:xfrm>
            <a:off x="539552" y="908720"/>
            <a:ext cx="7844304" cy="4908251"/>
            <a:chOff x="539552" y="908720"/>
            <a:chExt cx="7844304" cy="490825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9552" y="908720"/>
              <a:ext cx="7844304" cy="4908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4 Rectángulo redondeado"/>
            <p:cNvSpPr/>
            <p:nvPr/>
          </p:nvSpPr>
          <p:spPr>
            <a:xfrm>
              <a:off x="2915816" y="4509120"/>
              <a:ext cx="1512168" cy="360040"/>
            </a:xfrm>
            <a:prstGeom prst="roundRect">
              <a:avLst/>
            </a:prstGeom>
            <a:solidFill>
              <a:srgbClr val="CCFF99"/>
            </a:solidFill>
            <a:ln>
              <a:solidFill>
                <a:srgbClr val="CCFF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600" dirty="0" err="1" smtClean="0">
                  <a:solidFill>
                    <a:schemeClr val="tx2"/>
                  </a:solidFill>
                </a:rPr>
                <a:t>Operario_SA</a:t>
              </a:r>
              <a:endParaRPr lang="es-AR" sz="1600" dirty="0">
                <a:solidFill>
                  <a:schemeClr val="tx2"/>
                </a:solidFill>
              </a:endParaRPr>
            </a:p>
          </p:txBody>
        </p:sp>
        <p:sp>
          <p:nvSpPr>
            <p:cNvPr id="6" name="5 Rectángulo"/>
            <p:cNvSpPr/>
            <p:nvPr/>
          </p:nvSpPr>
          <p:spPr>
            <a:xfrm>
              <a:off x="7596336" y="4509120"/>
              <a:ext cx="504056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1.</a:t>
              </a:r>
              <a:endParaRPr lang="es-AR" b="1" dirty="0"/>
            </a:p>
          </p:txBody>
        </p:sp>
        <p:sp>
          <p:nvSpPr>
            <p:cNvPr id="7" name="6 Rectángulo redondeado"/>
            <p:cNvSpPr/>
            <p:nvPr/>
          </p:nvSpPr>
          <p:spPr>
            <a:xfrm>
              <a:off x="1907704" y="4437112"/>
              <a:ext cx="2664296" cy="504056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4716016" y="4437112"/>
              <a:ext cx="504056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2.</a:t>
              </a:r>
              <a:endParaRPr lang="es-AR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8 Grupo"/>
          <p:cNvGrpSpPr/>
          <p:nvPr/>
        </p:nvGrpSpPr>
        <p:grpSpPr>
          <a:xfrm>
            <a:off x="683568" y="908720"/>
            <a:ext cx="7426161" cy="4816594"/>
            <a:chOff x="683568" y="908720"/>
            <a:chExt cx="7426161" cy="4816594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83568" y="908720"/>
              <a:ext cx="7426161" cy="4816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4 Rectángulo redondeado"/>
            <p:cNvSpPr/>
            <p:nvPr/>
          </p:nvSpPr>
          <p:spPr>
            <a:xfrm>
              <a:off x="2771800" y="4941168"/>
              <a:ext cx="1584176" cy="360040"/>
            </a:xfrm>
            <a:prstGeom prst="roundRect">
              <a:avLst/>
            </a:prstGeom>
            <a:solidFill>
              <a:srgbClr val="CCFF99"/>
            </a:solidFill>
            <a:ln>
              <a:solidFill>
                <a:srgbClr val="CCFF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600" dirty="0" smtClean="0">
                  <a:solidFill>
                    <a:schemeClr val="tx2"/>
                  </a:solidFill>
                </a:rPr>
                <a:t>SerAltamir13</a:t>
              </a:r>
              <a:endParaRPr lang="es-AR" sz="1600" dirty="0">
                <a:solidFill>
                  <a:schemeClr val="tx2"/>
                </a:solidFill>
              </a:endParaRPr>
            </a:p>
          </p:txBody>
        </p:sp>
        <p:sp>
          <p:nvSpPr>
            <p:cNvPr id="6" name="5 Rectángulo"/>
            <p:cNvSpPr/>
            <p:nvPr/>
          </p:nvSpPr>
          <p:spPr>
            <a:xfrm>
              <a:off x="7236296" y="4869160"/>
              <a:ext cx="504056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1.</a:t>
              </a:r>
              <a:endParaRPr lang="es-AR" b="1" dirty="0"/>
            </a:p>
          </p:txBody>
        </p:sp>
        <p:sp>
          <p:nvSpPr>
            <p:cNvPr id="7" name="6 Rectángulo redondeado"/>
            <p:cNvSpPr/>
            <p:nvPr/>
          </p:nvSpPr>
          <p:spPr>
            <a:xfrm>
              <a:off x="1763688" y="4869160"/>
              <a:ext cx="2664296" cy="504056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4572000" y="4869160"/>
              <a:ext cx="504056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2.</a:t>
              </a:r>
              <a:endParaRPr lang="es-AR" b="1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20 Grupo"/>
          <p:cNvGrpSpPr/>
          <p:nvPr/>
        </p:nvGrpSpPr>
        <p:grpSpPr>
          <a:xfrm>
            <a:off x="898488" y="332656"/>
            <a:ext cx="6578152" cy="5544616"/>
            <a:chOff x="898488" y="332656"/>
            <a:chExt cx="6578152" cy="5544616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98488" y="332656"/>
              <a:ext cx="6578152" cy="5544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17 Rectángulo"/>
            <p:cNvSpPr/>
            <p:nvPr/>
          </p:nvSpPr>
          <p:spPr>
            <a:xfrm>
              <a:off x="4572000" y="1340768"/>
              <a:ext cx="432048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1.</a:t>
              </a:r>
              <a:endParaRPr lang="es-AR" b="1" dirty="0"/>
            </a:p>
          </p:txBody>
        </p:sp>
        <p:sp>
          <p:nvSpPr>
            <p:cNvPr id="19" name="18 Rectángulo"/>
            <p:cNvSpPr/>
            <p:nvPr/>
          </p:nvSpPr>
          <p:spPr>
            <a:xfrm>
              <a:off x="3779912" y="1700808"/>
              <a:ext cx="432048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2.</a:t>
              </a:r>
              <a:endParaRPr lang="es-AR" b="1" dirty="0"/>
            </a:p>
          </p:txBody>
        </p:sp>
        <p:sp>
          <p:nvSpPr>
            <p:cNvPr id="20" name="19 Rectángulo"/>
            <p:cNvSpPr/>
            <p:nvPr/>
          </p:nvSpPr>
          <p:spPr>
            <a:xfrm>
              <a:off x="5436096" y="3717032"/>
              <a:ext cx="432048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3.</a:t>
              </a:r>
              <a:endParaRPr lang="es-AR" b="1"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13 Grupo"/>
          <p:cNvGrpSpPr/>
          <p:nvPr/>
        </p:nvGrpSpPr>
        <p:grpSpPr>
          <a:xfrm>
            <a:off x="1148462" y="293596"/>
            <a:ext cx="6807914" cy="5727692"/>
            <a:chOff x="1148462" y="293596"/>
            <a:chExt cx="6807914" cy="572769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48462" y="293596"/>
              <a:ext cx="6807914" cy="57276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2 Rectángulo"/>
            <p:cNvSpPr/>
            <p:nvPr/>
          </p:nvSpPr>
          <p:spPr>
            <a:xfrm>
              <a:off x="7164288" y="3140968"/>
              <a:ext cx="504056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3.</a:t>
              </a:r>
              <a:endParaRPr lang="es-AR" b="1" dirty="0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2195736" y="5373216"/>
              <a:ext cx="504056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5.</a:t>
              </a:r>
              <a:endParaRPr lang="es-AR" b="1" dirty="0"/>
            </a:p>
          </p:txBody>
        </p:sp>
        <p:sp>
          <p:nvSpPr>
            <p:cNvPr id="6" name="5 Rectángulo redondeado"/>
            <p:cNvSpPr/>
            <p:nvPr/>
          </p:nvSpPr>
          <p:spPr>
            <a:xfrm>
              <a:off x="1259632" y="5301208"/>
              <a:ext cx="720080" cy="576064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2915816" y="4725144"/>
              <a:ext cx="504056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4.</a:t>
              </a:r>
              <a:endParaRPr lang="es-AR" b="1" dirty="0"/>
            </a:p>
          </p:txBody>
        </p:sp>
        <p:sp>
          <p:nvSpPr>
            <p:cNvPr id="8" name="7 Rectángulo redondeado"/>
            <p:cNvSpPr/>
            <p:nvPr/>
          </p:nvSpPr>
          <p:spPr>
            <a:xfrm>
              <a:off x="1619672" y="3429000"/>
              <a:ext cx="5328592" cy="288032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7164288" y="2636912"/>
              <a:ext cx="504056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2.</a:t>
              </a:r>
              <a:endParaRPr lang="es-AR" b="1" dirty="0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1259632" y="2564904"/>
              <a:ext cx="432048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1</a:t>
              </a:r>
              <a:endParaRPr lang="es-AR" b="1"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6 Grupo"/>
          <p:cNvGrpSpPr/>
          <p:nvPr/>
        </p:nvGrpSpPr>
        <p:grpSpPr>
          <a:xfrm>
            <a:off x="683568" y="171900"/>
            <a:ext cx="7056784" cy="5911033"/>
            <a:chOff x="683568" y="171900"/>
            <a:chExt cx="7056784" cy="5911033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83568" y="171900"/>
              <a:ext cx="7056784" cy="59110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3 Rectángulo"/>
            <p:cNvSpPr/>
            <p:nvPr/>
          </p:nvSpPr>
          <p:spPr>
            <a:xfrm>
              <a:off x="5004048" y="3284984"/>
              <a:ext cx="360040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1.</a:t>
              </a:r>
              <a:endParaRPr lang="es-AR" b="1" dirty="0"/>
            </a:p>
          </p:txBody>
        </p:sp>
        <p:sp>
          <p:nvSpPr>
            <p:cNvPr id="5" name="4 Rectángulo redondeado"/>
            <p:cNvSpPr/>
            <p:nvPr/>
          </p:nvSpPr>
          <p:spPr>
            <a:xfrm>
              <a:off x="3635896" y="3284984"/>
              <a:ext cx="1224136" cy="504056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9 Grupo"/>
          <p:cNvGrpSpPr/>
          <p:nvPr/>
        </p:nvGrpSpPr>
        <p:grpSpPr>
          <a:xfrm>
            <a:off x="1148462" y="293596"/>
            <a:ext cx="6807914" cy="5727692"/>
            <a:chOff x="1148462" y="293596"/>
            <a:chExt cx="6807914" cy="572769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48462" y="293596"/>
              <a:ext cx="6807914" cy="57276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2 Rectángulo"/>
            <p:cNvSpPr/>
            <p:nvPr/>
          </p:nvSpPr>
          <p:spPr>
            <a:xfrm>
              <a:off x="7164288" y="3140968"/>
              <a:ext cx="504056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3.</a:t>
              </a:r>
              <a:endParaRPr lang="es-AR" b="1" dirty="0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2195736" y="5373216"/>
              <a:ext cx="504056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5.</a:t>
              </a:r>
              <a:endParaRPr lang="es-AR" b="1" dirty="0"/>
            </a:p>
          </p:txBody>
        </p:sp>
        <p:sp>
          <p:nvSpPr>
            <p:cNvPr id="6" name="5 Rectángulo redondeado"/>
            <p:cNvSpPr/>
            <p:nvPr/>
          </p:nvSpPr>
          <p:spPr>
            <a:xfrm>
              <a:off x="1259632" y="5301208"/>
              <a:ext cx="720080" cy="576064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2915816" y="4725144"/>
              <a:ext cx="504056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4.</a:t>
              </a:r>
              <a:endParaRPr lang="es-AR" b="1" dirty="0"/>
            </a:p>
          </p:txBody>
        </p:sp>
        <p:sp>
          <p:nvSpPr>
            <p:cNvPr id="8" name="7 Rectángulo redondeado"/>
            <p:cNvSpPr/>
            <p:nvPr/>
          </p:nvSpPr>
          <p:spPr>
            <a:xfrm>
              <a:off x="1619672" y="3429000"/>
              <a:ext cx="5328592" cy="288032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7164288" y="2636912"/>
              <a:ext cx="504056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2.</a:t>
              </a:r>
              <a:endParaRPr lang="es-AR" b="1" dirty="0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1259632" y="2564904"/>
              <a:ext cx="432048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1.</a:t>
              </a:r>
              <a:endParaRPr lang="es-AR" b="1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Vért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97</Words>
  <Application>Microsoft Office PowerPoint</Application>
  <PresentationFormat>Presentación en pantalla (4:3)</PresentationFormat>
  <Paragraphs>50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Lorreine Prescott</dc:creator>
  <cp:lastModifiedBy>Lorreine Prescott</cp:lastModifiedBy>
  <cp:revision>26</cp:revision>
  <dcterms:created xsi:type="dcterms:W3CDTF">2011-11-15T12:51:09Z</dcterms:created>
  <dcterms:modified xsi:type="dcterms:W3CDTF">2011-11-16T19:29:02Z</dcterms:modified>
</cp:coreProperties>
</file>