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2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smtClean="0"/>
              <a:t>Mac 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Requerimientos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33</cp:revision>
  <dcterms:created xsi:type="dcterms:W3CDTF">2009-03-17T02:11:54Z</dcterms:created>
  <dcterms:modified xsi:type="dcterms:W3CDTF">2010-02-23T10:15:03Z</dcterms:modified>
</cp:coreProperties>
</file>