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smtClean="0"/>
              <a:t>:  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</a:t>
            </a:r>
          </a:p>
          <a:p>
            <a:r>
              <a:rPr lang="en-US" dirty="0" smtClean="0"/>
              <a:t>	   </a:t>
            </a:r>
          </a:p>
          <a:p>
            <a:pPr algn="ctr"/>
            <a:r>
              <a:rPr lang="en-US" sz="2800" b="1" dirty="0" smtClean="0"/>
              <a:t>-Manual de </a:t>
            </a:r>
            <a:r>
              <a:rPr lang="en-US" sz="2800" b="1" dirty="0" err="1" smtClean="0"/>
              <a:t>Usuario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smtClean="0"/>
              <a:t> </a:t>
            </a:r>
            <a:r>
              <a:rPr lang="en-US" sz="2300" smtClean="0"/>
              <a:t>2010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</TotalTime>
  <Words>8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34</cp:revision>
  <dcterms:created xsi:type="dcterms:W3CDTF">2009-03-17T02:11:54Z</dcterms:created>
  <dcterms:modified xsi:type="dcterms:W3CDTF">2010-02-11T19:35:57Z</dcterms:modified>
</cp:coreProperties>
</file>