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Informe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Preliminar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2010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33</cp:revision>
  <dcterms:created xsi:type="dcterms:W3CDTF">2009-03-17T02:11:54Z</dcterms:created>
  <dcterms:modified xsi:type="dcterms:W3CDTF">2010-02-11T19:32:46Z</dcterms:modified>
</cp:coreProperties>
</file>