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</a:t>
            </a:r>
            <a:r>
              <a:rPr lang="en-US" sz="2200" smtClean="0"/>
              <a:t>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</a:t>
            </a:r>
            <a:r>
              <a:rPr lang="en-US" dirty="0" smtClean="0"/>
              <a:t>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Requerimientos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32</cp:revision>
  <dcterms:created xsi:type="dcterms:W3CDTF">2009-03-17T02:11:54Z</dcterms:created>
  <dcterms:modified xsi:type="dcterms:W3CDTF">2009-05-24T03:49:33Z</dcterms:modified>
</cp:coreProperties>
</file>