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56" r:id="rId2"/>
  </p:sldIdLst>
  <p:sldSz cx="6858000" cy="9144000" type="screen4x3"/>
  <p:notesSz cx="6888163" cy="10020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110" y="7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074420" y="479864"/>
            <a:ext cx="5554980" cy="1962912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074420" y="2466752"/>
            <a:ext cx="5554980" cy="23368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2/15/2010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91075" y="1885069"/>
            <a:ext cx="157734" cy="280416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867882" y="1793355"/>
            <a:ext cx="48006" cy="85344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2/15/2010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43500" y="366186"/>
            <a:ext cx="1371600" cy="7802033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366188"/>
            <a:ext cx="4171950" cy="780203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2/15/2010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2/15/2010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12168" y="-72"/>
            <a:ext cx="5143500" cy="914407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3794" y="3467100"/>
            <a:ext cx="4800600" cy="3048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3794" y="1422400"/>
            <a:ext cx="4800600" cy="2012949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2/15/2010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1714500" y="0"/>
            <a:ext cx="57150" cy="914407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29241" y="3752875"/>
            <a:ext cx="157734" cy="280416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806048" y="3661160"/>
            <a:ext cx="48006" cy="85344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6706" y="365760"/>
            <a:ext cx="5623560" cy="1524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6706" y="2032000"/>
            <a:ext cx="2743200" cy="62179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7066" y="2032000"/>
            <a:ext cx="2743200" cy="62179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2/15/2010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6880448"/>
            <a:ext cx="6172200" cy="1524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437704"/>
            <a:ext cx="3017520" cy="85344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3497580" y="437704"/>
            <a:ext cx="3017520" cy="85344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42900" y="1292448"/>
            <a:ext cx="3017520" cy="54864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97580" y="1292448"/>
            <a:ext cx="3017520" cy="54864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2/15/2010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6706" y="365760"/>
            <a:ext cx="5623560" cy="1524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2/15/2010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1238" y="0"/>
            <a:ext cx="6096762" cy="9144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2/15/2010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761238" y="-72"/>
            <a:ext cx="54864" cy="914407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89037"/>
            <a:ext cx="2857500" cy="154940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42900" y="1875952"/>
            <a:ext cx="2857500" cy="931333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" y="2844801"/>
            <a:ext cx="6115050" cy="532341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2/15/2010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5172" y="1422400"/>
            <a:ext cx="2057400" cy="26416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61BCB1-EC17-476E-B3EB-5CD3D5869360}" type="datetimeFigureOut">
              <a:rPr lang="en-US" smtClean="0"/>
              <a:pPr/>
              <a:t>2/15/2010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1500" y="1422400"/>
            <a:ext cx="3429000" cy="6096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8650" y="1524005"/>
            <a:ext cx="3314700" cy="468604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297544" y="1272455"/>
            <a:ext cx="514350" cy="27241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3752750" y="1249048"/>
            <a:ext cx="486918" cy="27241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6400800"/>
            <a:ext cx="3314700" cy="1016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611945" y="-1087896"/>
            <a:ext cx="1229165" cy="2185183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26613" y="28137"/>
            <a:ext cx="1276643" cy="2269588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37161" y="1406770"/>
            <a:ext cx="844288" cy="1470165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759655" y="-72"/>
            <a:ext cx="6098345" cy="914407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076706" y="366184"/>
            <a:ext cx="5623560" cy="1524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076706" y="1930400"/>
            <a:ext cx="5623560" cy="64008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2686050" y="8407400"/>
            <a:ext cx="1600200" cy="63500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261BCB1-EC17-476E-B3EB-5CD3D5869360}" type="datetimeFigureOut">
              <a:rPr lang="en-US" smtClean="0"/>
              <a:pPr/>
              <a:t>2/15/2010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286250" y="8407400"/>
            <a:ext cx="2171700" cy="63500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6460236" y="8407400"/>
            <a:ext cx="342900" cy="63500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55044C1-159B-47EB-8B66-0DEA319250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761238" y="-72"/>
            <a:ext cx="54864" cy="914407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984" y="1428728"/>
            <a:ext cx="4929222" cy="1038086"/>
          </a:xfrm>
        </p:spPr>
        <p:txBody>
          <a:bodyPr>
            <a:normAutofit fontScale="90000"/>
          </a:bodyPr>
          <a:lstStyle/>
          <a:p>
            <a:r>
              <a:rPr lang="en-US" sz="3100" dirty="0" smtClean="0"/>
              <a:t>Universidad </a:t>
            </a:r>
            <a:r>
              <a:rPr lang="en-US" sz="3100" dirty="0" err="1" smtClean="0"/>
              <a:t>Tecnológica</a:t>
            </a:r>
            <a:r>
              <a:rPr lang="en-US" sz="3100" dirty="0" smtClean="0"/>
              <a:t> </a:t>
            </a:r>
            <a:r>
              <a:rPr lang="en-US" sz="3100" dirty="0" err="1" smtClean="0"/>
              <a:t>Nacional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err="1" smtClean="0"/>
              <a:t>Facultad</a:t>
            </a:r>
            <a:r>
              <a:rPr lang="en-US" sz="3100" dirty="0" smtClean="0"/>
              <a:t> Regional Córdoba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300" dirty="0" err="1" smtClean="0"/>
              <a:t>Ingeniería</a:t>
            </a:r>
            <a:r>
              <a:rPr lang="en-US" sz="2300" dirty="0" smtClean="0"/>
              <a:t> en </a:t>
            </a:r>
            <a:r>
              <a:rPr lang="en-US" sz="2300" dirty="0" err="1" smtClean="0"/>
              <a:t>Sistemas</a:t>
            </a:r>
            <a:r>
              <a:rPr lang="en-US" sz="2300" dirty="0" smtClean="0"/>
              <a:t> de </a:t>
            </a:r>
            <a:r>
              <a:rPr lang="en-US" sz="2300" dirty="0" err="1" smtClean="0"/>
              <a:t>Información</a:t>
            </a:r>
            <a:r>
              <a:rPr lang="en-US" sz="2300" dirty="0" smtClean="0"/>
              <a:t/>
            </a:r>
            <a:br>
              <a:rPr lang="en-US" sz="2300" dirty="0" smtClean="0"/>
            </a:br>
            <a:r>
              <a:rPr lang="en-US" sz="2200" dirty="0" err="1" smtClean="0"/>
              <a:t>Carrera</a:t>
            </a:r>
            <a:r>
              <a:rPr lang="en-US" sz="2200" dirty="0" smtClean="0"/>
              <a:t>:  </a:t>
            </a:r>
            <a:r>
              <a:rPr lang="en-US" sz="2200" dirty="0" err="1" smtClean="0"/>
              <a:t>Analista</a:t>
            </a:r>
            <a:r>
              <a:rPr lang="en-US" sz="2200" dirty="0" smtClean="0"/>
              <a:t> </a:t>
            </a:r>
            <a:r>
              <a:rPr lang="en-US" sz="2200" dirty="0" err="1" smtClean="0"/>
              <a:t>Universitario</a:t>
            </a:r>
            <a:r>
              <a:rPr lang="en-US" sz="2200" dirty="0" smtClean="0"/>
              <a:t> de </a:t>
            </a:r>
            <a:r>
              <a:rPr lang="en-US" sz="2200" dirty="0" err="1" smtClean="0"/>
              <a:t>Sistemas</a:t>
            </a:r>
            <a:endParaRPr lang="en-US"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32" y="3357554"/>
            <a:ext cx="6000768" cy="5786446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 err="1" smtClean="0"/>
              <a:t>Curso</a:t>
            </a:r>
            <a:r>
              <a:rPr lang="en-US" dirty="0" smtClean="0"/>
              <a:t>: 4K1</a:t>
            </a:r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Docentes</a:t>
            </a:r>
            <a:r>
              <a:rPr lang="en-US" dirty="0" smtClean="0"/>
              <a:t>:  	</a:t>
            </a:r>
            <a:r>
              <a:rPr lang="en-US" dirty="0" err="1" smtClean="0"/>
              <a:t>Ing</a:t>
            </a:r>
            <a:r>
              <a:rPr lang="en-US" dirty="0" smtClean="0"/>
              <a:t>.  Torrez, </a:t>
            </a:r>
            <a:r>
              <a:rPr lang="en-US" dirty="0" err="1" smtClean="0"/>
              <a:t>Osvaldo</a:t>
            </a:r>
            <a:endParaRPr lang="en-US" dirty="0" smtClean="0"/>
          </a:p>
          <a:p>
            <a:r>
              <a:rPr lang="en-US" dirty="0" smtClean="0"/>
              <a:t>	    	</a:t>
            </a:r>
            <a:r>
              <a:rPr lang="en-US" dirty="0" err="1" smtClean="0"/>
              <a:t>Ing</a:t>
            </a:r>
            <a:r>
              <a:rPr lang="en-US" dirty="0" smtClean="0"/>
              <a:t>.  </a:t>
            </a:r>
            <a:r>
              <a:rPr lang="en-US" dirty="0" err="1" smtClean="0"/>
              <a:t>MacWilliam</a:t>
            </a:r>
            <a:r>
              <a:rPr lang="en-US" dirty="0" smtClean="0"/>
              <a:t>, </a:t>
            </a:r>
            <a:r>
              <a:rPr lang="en-US" dirty="0" err="1" smtClean="0"/>
              <a:t>María</a:t>
            </a:r>
            <a:r>
              <a:rPr lang="en-US" dirty="0" smtClean="0"/>
              <a:t> Irene</a:t>
            </a:r>
          </a:p>
          <a:p>
            <a:endParaRPr lang="en-US" dirty="0" smtClean="0"/>
          </a:p>
          <a:p>
            <a:pPr algn="ctr"/>
            <a:r>
              <a:rPr lang="en-US" sz="2900" b="1" dirty="0" smtClean="0"/>
              <a:t>-</a:t>
            </a:r>
            <a:r>
              <a:rPr lang="en-US" sz="2900" b="1" dirty="0" err="1" smtClean="0"/>
              <a:t>Habilitación</a:t>
            </a:r>
            <a:r>
              <a:rPr lang="en-US" sz="2900" b="1" dirty="0" smtClean="0"/>
              <a:t> </a:t>
            </a:r>
            <a:r>
              <a:rPr lang="en-US" sz="2900" b="1" dirty="0" err="1" smtClean="0"/>
              <a:t>Profesional</a:t>
            </a:r>
            <a:r>
              <a:rPr lang="en-US" sz="2900" b="1" dirty="0" smtClean="0"/>
              <a:t>-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Empresa</a:t>
            </a:r>
            <a:r>
              <a:rPr lang="en-US" dirty="0" smtClean="0"/>
              <a:t>:  El </a:t>
            </a:r>
            <a:r>
              <a:rPr lang="en-US" dirty="0" err="1" smtClean="0"/>
              <a:t>Granjero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Actividad</a:t>
            </a:r>
            <a:r>
              <a:rPr lang="en-US" dirty="0" smtClean="0"/>
              <a:t>:  </a:t>
            </a:r>
            <a:r>
              <a:rPr lang="en-US" dirty="0" err="1" smtClean="0"/>
              <a:t>Producción</a:t>
            </a:r>
            <a:r>
              <a:rPr lang="en-US" dirty="0" smtClean="0"/>
              <a:t> </a:t>
            </a:r>
            <a:r>
              <a:rPr lang="en-US" dirty="0" err="1" smtClean="0"/>
              <a:t>avícola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Sistema</a:t>
            </a:r>
            <a:r>
              <a:rPr lang="en-US" dirty="0" smtClean="0"/>
              <a:t>:  S.I.PR.AV</a:t>
            </a:r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Metodología</a:t>
            </a:r>
            <a:r>
              <a:rPr lang="en-US" dirty="0" smtClean="0"/>
              <a:t>:  </a:t>
            </a:r>
            <a:r>
              <a:rPr lang="en-US" dirty="0" err="1" smtClean="0"/>
              <a:t>Proceso</a:t>
            </a:r>
            <a:r>
              <a:rPr lang="en-US" dirty="0" smtClean="0"/>
              <a:t> </a:t>
            </a:r>
            <a:r>
              <a:rPr lang="en-US" dirty="0" err="1" smtClean="0"/>
              <a:t>Unificado</a:t>
            </a:r>
            <a:r>
              <a:rPr lang="en-US" dirty="0" smtClean="0"/>
              <a:t> de </a:t>
            </a:r>
            <a:r>
              <a:rPr lang="en-US" dirty="0" err="1" smtClean="0"/>
              <a:t>Desarrollo</a:t>
            </a:r>
            <a:r>
              <a:rPr lang="en-US" dirty="0" smtClean="0"/>
              <a:t> de Software 	   </a:t>
            </a:r>
          </a:p>
          <a:p>
            <a:pPr algn="ctr"/>
            <a:r>
              <a:rPr lang="en-US" sz="2800" b="1" dirty="0" smtClean="0"/>
              <a:t>-</a:t>
            </a:r>
            <a:r>
              <a:rPr lang="en-US" sz="2800" b="1" dirty="0" err="1" smtClean="0"/>
              <a:t>Modelo</a:t>
            </a:r>
            <a:r>
              <a:rPr lang="en-US" sz="2800" b="1" dirty="0" smtClean="0"/>
              <a:t> </a:t>
            </a:r>
            <a:r>
              <a:rPr lang="en-US" sz="2800" b="1" dirty="0" smtClean="0"/>
              <a:t>de </a:t>
            </a:r>
            <a:r>
              <a:rPr lang="en-US" sz="2800" b="1" dirty="0" err="1" smtClean="0"/>
              <a:t>Negocio</a:t>
            </a:r>
            <a:r>
              <a:rPr lang="en-US" sz="2800" b="1" dirty="0" smtClean="0"/>
              <a:t>-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Grupo</a:t>
            </a:r>
            <a:r>
              <a:rPr lang="en-US" dirty="0" smtClean="0"/>
              <a:t> </a:t>
            </a:r>
            <a:r>
              <a:rPr lang="en-US" dirty="0" smtClean="0">
                <a:latin typeface="Franklin Gothic Book"/>
              </a:rPr>
              <a:t>№</a:t>
            </a:r>
            <a:r>
              <a:rPr lang="en-US" dirty="0" smtClean="0"/>
              <a:t> : 3</a:t>
            </a:r>
            <a:r>
              <a:rPr lang="en-US" sz="2800" dirty="0" smtClean="0"/>
              <a:t> </a:t>
            </a:r>
          </a:p>
          <a:p>
            <a:r>
              <a:rPr lang="en-US" sz="2800" dirty="0" err="1" smtClean="0"/>
              <a:t>A</a:t>
            </a:r>
            <a:r>
              <a:rPr lang="en-US" dirty="0" err="1" smtClean="0"/>
              <a:t>lumnos</a:t>
            </a:r>
            <a:r>
              <a:rPr lang="en-US" dirty="0" smtClean="0"/>
              <a:t>:  	</a:t>
            </a:r>
            <a:r>
              <a:rPr lang="en-US" sz="2300" dirty="0" err="1" smtClean="0"/>
              <a:t>Barale</a:t>
            </a:r>
            <a:r>
              <a:rPr lang="en-US" sz="2300" dirty="0" smtClean="0"/>
              <a:t>,  Lorena 	  Leg: 51487</a:t>
            </a:r>
          </a:p>
          <a:p>
            <a:r>
              <a:rPr lang="en-US" sz="2300" dirty="0" smtClean="0"/>
              <a:t>	     	</a:t>
            </a:r>
            <a:r>
              <a:rPr lang="en-US" sz="2300" dirty="0" err="1" smtClean="0"/>
              <a:t>Grillo</a:t>
            </a:r>
            <a:r>
              <a:rPr lang="en-US" sz="2300" dirty="0" smtClean="0"/>
              <a:t>,  Gabriel	  Leg: 50436    </a:t>
            </a:r>
          </a:p>
          <a:p>
            <a:r>
              <a:rPr lang="en-US" sz="2300" dirty="0" smtClean="0"/>
              <a:t>		</a:t>
            </a:r>
            <a:r>
              <a:rPr lang="en-US" sz="2300" dirty="0" err="1" smtClean="0"/>
              <a:t>Pisciolari</a:t>
            </a:r>
            <a:r>
              <a:rPr lang="en-US" sz="2300" dirty="0" smtClean="0"/>
              <a:t>,  </a:t>
            </a:r>
            <a:r>
              <a:rPr lang="en-US" sz="2300" dirty="0" err="1" smtClean="0"/>
              <a:t>Antonela</a:t>
            </a:r>
            <a:r>
              <a:rPr lang="en-US" sz="2300" dirty="0" smtClean="0"/>
              <a:t>  	  Leg: 51543</a:t>
            </a:r>
          </a:p>
          <a:p>
            <a:endParaRPr lang="en-US" dirty="0" smtClean="0"/>
          </a:p>
          <a:p>
            <a:pPr algn="ctr"/>
            <a:r>
              <a:rPr lang="en-US" sz="2300" dirty="0" err="1" smtClean="0"/>
              <a:t>Año</a:t>
            </a:r>
            <a:r>
              <a:rPr lang="en-US" sz="2300" dirty="0" smtClean="0"/>
              <a:t> </a:t>
            </a:r>
            <a:r>
              <a:rPr lang="en-US" sz="2300" dirty="0" smtClean="0"/>
              <a:t>2010</a:t>
            </a:r>
            <a:endParaRPr lang="en-US" sz="2300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http://www.frm.utn.edu.ar/posgrado/redes/utn_logo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34" y="2500298"/>
            <a:ext cx="1143008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238</TotalTime>
  <Words>8</Words>
  <Application>Microsoft Office PowerPoint</Application>
  <PresentationFormat>Presentación en pantalla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Solstice</vt:lpstr>
      <vt:lpstr>Universidad Tecnológica Nacional Facultad Regional Córdoba Ingeniería en Sistemas de Información Carrera:  Analista Universitario de Sistemas</vt:lpstr>
    </vt:vector>
  </TitlesOfParts>
  <Company>Utn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 Tecnológica Nacional Facultad Regional Córdoba  Ingeniería en Sistemas de Información</dc:title>
  <dc:creator>Owner</dc:creator>
  <cp:lastModifiedBy>Lorena</cp:lastModifiedBy>
  <cp:revision>34</cp:revision>
  <dcterms:created xsi:type="dcterms:W3CDTF">2009-03-17T02:11:54Z</dcterms:created>
  <dcterms:modified xsi:type="dcterms:W3CDTF">2010-02-15T19:12:16Z</dcterms:modified>
</cp:coreProperties>
</file>